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4" r:id="rId4"/>
    <p:sldId id="260" r:id="rId5"/>
    <p:sldId id="265" r:id="rId6"/>
    <p:sldId id="266" r:id="rId7"/>
    <p:sldId id="274" r:id="rId8"/>
    <p:sldId id="273" r:id="rId9"/>
    <p:sldId id="27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E8FB26-D076-4830-B7E0-766F99292AA9}">
          <p14:sldIdLst>
            <p14:sldId id="256"/>
            <p14:sldId id="259"/>
            <p14:sldId id="264"/>
            <p14:sldId id="260"/>
            <p14:sldId id="265"/>
            <p14:sldId id="266"/>
          </p14:sldIdLst>
        </p14:section>
        <p14:section name="Séance CODEV" id="{5D3EFB1D-EE8B-4401-9D59-9866016572A1}">
          <p14:sldIdLst>
            <p14:sldId id="274"/>
            <p14:sldId id="273"/>
          </p14:sldIdLst>
        </p14:section>
        <p14:section name="Cloture" id="{31259235-53DA-40A8-AF5F-483BF0DB6781}">
          <p14:sldIdLst>
            <p14:sldId id="27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BCBD"/>
    <a:srgbClr val="1E7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83308" autoAdjust="0"/>
  </p:normalViewPr>
  <p:slideViewPr>
    <p:cSldViewPr snapToGrid="0" snapToObjects="1">
      <p:cViewPr varScale="1">
        <p:scale>
          <a:sx n="72" d="100"/>
          <a:sy n="72" d="100"/>
        </p:scale>
        <p:origin x="179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E0BEA-48BB-46BA-8FA1-04BC967D4CB0}" type="doc">
      <dgm:prSet loTypeId="urn:microsoft.com/office/officeart/2005/8/layout/target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7637C3F6-54F4-4602-84A8-D8BA04F38974}">
      <dgm:prSet phldrT="[Text]"/>
      <dgm:spPr/>
      <dgm:t>
        <a:bodyPr/>
        <a:lstStyle/>
        <a:p>
          <a:r>
            <a:rPr lang="fr-BE" dirty="0"/>
            <a:t>CODEV</a:t>
          </a:r>
        </a:p>
      </dgm:t>
    </dgm:pt>
    <dgm:pt modelId="{D8EE46EB-E351-4E35-B569-0DF6F35B6D04}" type="parTrans" cxnId="{9F73839C-8D82-47C0-B13C-AD706C631A3A}">
      <dgm:prSet/>
      <dgm:spPr/>
      <dgm:t>
        <a:bodyPr/>
        <a:lstStyle/>
        <a:p>
          <a:endParaRPr lang="fr-BE"/>
        </a:p>
      </dgm:t>
    </dgm:pt>
    <dgm:pt modelId="{D8ABDE46-DEF8-4DDF-ABD1-5C6818C71EDE}" type="sibTrans" cxnId="{9F73839C-8D82-47C0-B13C-AD706C631A3A}">
      <dgm:prSet/>
      <dgm:spPr/>
      <dgm:t>
        <a:bodyPr/>
        <a:lstStyle/>
        <a:p>
          <a:endParaRPr lang="fr-BE"/>
        </a:p>
      </dgm:t>
    </dgm:pt>
    <dgm:pt modelId="{3EF2B74D-0805-4139-B321-D575D0D6DD73}">
      <dgm:prSet phldrT="[Text]"/>
      <dgm:spPr/>
      <dgm:t>
        <a:bodyPr/>
        <a:lstStyle/>
        <a:p>
          <a:r>
            <a:rPr lang="fr-BE" dirty="0"/>
            <a:t>Adrien Payette &amp; Claude Champagne</a:t>
          </a:r>
        </a:p>
      </dgm:t>
    </dgm:pt>
    <dgm:pt modelId="{2F101F97-7CEC-47A7-B060-29512F9D856A}" type="parTrans" cxnId="{F0021B3D-4AAA-4D32-AD1B-B0AF769BD673}">
      <dgm:prSet/>
      <dgm:spPr/>
      <dgm:t>
        <a:bodyPr/>
        <a:lstStyle/>
        <a:p>
          <a:endParaRPr lang="fr-BE"/>
        </a:p>
      </dgm:t>
    </dgm:pt>
    <dgm:pt modelId="{99BF47B7-C656-46D9-BFD6-A56799CE9034}" type="sibTrans" cxnId="{F0021B3D-4AAA-4D32-AD1B-B0AF769BD673}">
      <dgm:prSet/>
      <dgm:spPr/>
      <dgm:t>
        <a:bodyPr/>
        <a:lstStyle/>
        <a:p>
          <a:endParaRPr lang="fr-BE"/>
        </a:p>
      </dgm:t>
    </dgm:pt>
    <dgm:pt modelId="{1121401A-30DB-4845-AB33-9273D538DC35}">
      <dgm:prSet phldrT="[Text]"/>
      <dgm:spPr/>
      <dgm:t>
        <a:bodyPr/>
        <a:lstStyle/>
        <a:p>
          <a:r>
            <a:rPr lang="fr-BE" dirty="0"/>
            <a:t>Un cadre important</a:t>
          </a:r>
        </a:p>
      </dgm:t>
    </dgm:pt>
    <dgm:pt modelId="{4006E7D2-8752-48A9-B583-6C713B9ABFCD}" type="parTrans" cxnId="{16E5314D-9799-453D-A68D-0D74EB19D9B9}">
      <dgm:prSet/>
      <dgm:spPr/>
      <dgm:t>
        <a:bodyPr/>
        <a:lstStyle/>
        <a:p>
          <a:endParaRPr lang="fr-BE"/>
        </a:p>
      </dgm:t>
    </dgm:pt>
    <dgm:pt modelId="{B5AE5D94-DE93-40EC-A825-D13A38812C7C}" type="sibTrans" cxnId="{16E5314D-9799-453D-A68D-0D74EB19D9B9}">
      <dgm:prSet/>
      <dgm:spPr/>
      <dgm:t>
        <a:bodyPr/>
        <a:lstStyle/>
        <a:p>
          <a:endParaRPr lang="fr-BE"/>
        </a:p>
      </dgm:t>
    </dgm:pt>
    <dgm:pt modelId="{73777B33-B077-4D24-93E5-A05ADCD37C0E}">
      <dgm:prSet phldrT="[Text]"/>
      <dgm:spPr/>
      <dgm:t>
        <a:bodyPr/>
        <a:lstStyle/>
        <a:p>
          <a:r>
            <a:rPr lang="fr-BE" dirty="0"/>
            <a:t>3 rôles</a:t>
          </a:r>
        </a:p>
      </dgm:t>
    </dgm:pt>
    <dgm:pt modelId="{30DA1F21-269B-4F8B-B7DD-C5766024729E}" type="parTrans" cxnId="{52CDFE4D-D7BD-485C-A889-774BBEFA7699}">
      <dgm:prSet/>
      <dgm:spPr/>
      <dgm:t>
        <a:bodyPr/>
        <a:lstStyle/>
        <a:p>
          <a:endParaRPr lang="fr-BE"/>
        </a:p>
      </dgm:t>
    </dgm:pt>
    <dgm:pt modelId="{9ED9E0AF-C20D-4B06-9291-4373162E573D}" type="sibTrans" cxnId="{52CDFE4D-D7BD-485C-A889-774BBEFA7699}">
      <dgm:prSet/>
      <dgm:spPr/>
      <dgm:t>
        <a:bodyPr/>
        <a:lstStyle/>
        <a:p>
          <a:endParaRPr lang="fr-BE"/>
        </a:p>
      </dgm:t>
    </dgm:pt>
    <dgm:pt modelId="{66765704-ABC0-4346-8CF6-E8B8268188AF}">
      <dgm:prSet phldrT="[Text]"/>
      <dgm:spPr/>
      <dgm:t>
        <a:bodyPr/>
        <a:lstStyle/>
        <a:p>
          <a:r>
            <a:rPr lang="fr-BE" dirty="0"/>
            <a:t>Client</a:t>
          </a:r>
        </a:p>
      </dgm:t>
    </dgm:pt>
    <dgm:pt modelId="{BEC63D90-8B8F-4773-9C20-F07D9BF14EBD}" type="parTrans" cxnId="{35CD4484-99DA-4161-9232-EA86E4855714}">
      <dgm:prSet/>
      <dgm:spPr/>
      <dgm:t>
        <a:bodyPr/>
        <a:lstStyle/>
        <a:p>
          <a:endParaRPr lang="fr-BE"/>
        </a:p>
      </dgm:t>
    </dgm:pt>
    <dgm:pt modelId="{90A6EDA4-086F-4DA3-8C71-92EE68851BFE}" type="sibTrans" cxnId="{35CD4484-99DA-4161-9232-EA86E4855714}">
      <dgm:prSet/>
      <dgm:spPr/>
      <dgm:t>
        <a:bodyPr/>
        <a:lstStyle/>
        <a:p>
          <a:endParaRPr lang="fr-BE"/>
        </a:p>
      </dgm:t>
    </dgm:pt>
    <dgm:pt modelId="{20BF4DAA-C5F8-4381-B100-6B13EB9F3E5B}">
      <dgm:prSet phldrT="[Text]"/>
      <dgm:spPr/>
      <dgm:t>
        <a:bodyPr/>
        <a:lstStyle/>
        <a:p>
          <a:r>
            <a:rPr lang="fr-BE" dirty="0"/>
            <a:t>Se crée dans la durée (6 à 8 mois)</a:t>
          </a:r>
        </a:p>
      </dgm:t>
    </dgm:pt>
    <dgm:pt modelId="{333FBDCC-7211-4969-8904-5320EF46F7E8}" type="parTrans" cxnId="{BE69D921-B41D-4A5C-9E69-41E348B81B03}">
      <dgm:prSet/>
      <dgm:spPr/>
      <dgm:t>
        <a:bodyPr/>
        <a:lstStyle/>
        <a:p>
          <a:endParaRPr lang="fr-BE"/>
        </a:p>
      </dgm:t>
    </dgm:pt>
    <dgm:pt modelId="{084CC6A9-4190-40B6-8592-D3946DC0FA41}" type="sibTrans" cxnId="{BE69D921-B41D-4A5C-9E69-41E348B81B03}">
      <dgm:prSet/>
      <dgm:spPr/>
      <dgm:t>
        <a:bodyPr/>
        <a:lstStyle/>
        <a:p>
          <a:endParaRPr lang="fr-BE"/>
        </a:p>
      </dgm:t>
    </dgm:pt>
    <dgm:pt modelId="{6CC5EE30-134A-4285-AFAB-CAE9E3DBA9E9}">
      <dgm:prSet phldrT="[Text]"/>
      <dgm:spPr/>
      <dgm:t>
        <a:bodyPr/>
        <a:lstStyle/>
        <a:p>
          <a:r>
            <a:rPr lang="fr-BE" dirty="0"/>
            <a:t>Consultant</a:t>
          </a:r>
        </a:p>
      </dgm:t>
    </dgm:pt>
    <dgm:pt modelId="{B663D4C2-0FDB-459F-A508-4AD45EAC17E5}" type="parTrans" cxnId="{C33AA669-23F8-49F8-9948-0C1C7DFA9F23}">
      <dgm:prSet/>
      <dgm:spPr/>
      <dgm:t>
        <a:bodyPr/>
        <a:lstStyle/>
        <a:p>
          <a:endParaRPr lang="fr-BE"/>
        </a:p>
      </dgm:t>
    </dgm:pt>
    <dgm:pt modelId="{CA10F234-02B3-40A6-A5A7-8A864C39C292}" type="sibTrans" cxnId="{C33AA669-23F8-49F8-9948-0C1C7DFA9F23}">
      <dgm:prSet/>
      <dgm:spPr/>
      <dgm:t>
        <a:bodyPr/>
        <a:lstStyle/>
        <a:p>
          <a:endParaRPr lang="fr-BE"/>
        </a:p>
      </dgm:t>
    </dgm:pt>
    <dgm:pt modelId="{EC99FC7B-00A4-4D74-9233-000D276F364A}">
      <dgm:prSet phldrT="[Text]"/>
      <dgm:spPr/>
      <dgm:t>
        <a:bodyPr/>
        <a:lstStyle/>
        <a:p>
          <a:r>
            <a:rPr lang="fr-BE" dirty="0"/>
            <a:t>Animateur</a:t>
          </a:r>
        </a:p>
      </dgm:t>
    </dgm:pt>
    <dgm:pt modelId="{2CD17CE9-A384-4370-AB11-60D5CAC93872}" type="parTrans" cxnId="{E691589C-AABE-4A52-9E13-393F3B8A9FC4}">
      <dgm:prSet/>
      <dgm:spPr/>
      <dgm:t>
        <a:bodyPr/>
        <a:lstStyle/>
        <a:p>
          <a:endParaRPr lang="fr-BE"/>
        </a:p>
      </dgm:t>
    </dgm:pt>
    <dgm:pt modelId="{3DEA7D8B-E99E-41A8-B798-A8BE7F5A493C}" type="sibTrans" cxnId="{E691589C-AABE-4A52-9E13-393F3B8A9FC4}">
      <dgm:prSet/>
      <dgm:spPr/>
      <dgm:t>
        <a:bodyPr/>
        <a:lstStyle/>
        <a:p>
          <a:endParaRPr lang="fr-BE"/>
        </a:p>
      </dgm:t>
    </dgm:pt>
    <dgm:pt modelId="{AF0ED1D5-A2C3-41ED-A817-7B73E2F539DD}">
      <dgm:prSet phldrT="[Text]"/>
      <dgm:spPr/>
      <dgm:t>
        <a:bodyPr/>
        <a:lstStyle/>
        <a:p>
          <a:r>
            <a:rPr lang="fr-BE" dirty="0"/>
            <a:t>Pratique d’intelligence Collective</a:t>
          </a:r>
        </a:p>
      </dgm:t>
    </dgm:pt>
    <dgm:pt modelId="{0A2C3582-F209-4581-B47D-99AD2BF44F96}" type="parTrans" cxnId="{6286582C-D677-4356-A9EE-5B6FBD872182}">
      <dgm:prSet/>
      <dgm:spPr/>
      <dgm:t>
        <a:bodyPr/>
        <a:lstStyle/>
        <a:p>
          <a:endParaRPr lang="fr-BE"/>
        </a:p>
      </dgm:t>
    </dgm:pt>
    <dgm:pt modelId="{DE82A8C9-B955-4869-AEC0-4A7106C99CB9}" type="sibTrans" cxnId="{6286582C-D677-4356-A9EE-5B6FBD872182}">
      <dgm:prSet/>
      <dgm:spPr/>
      <dgm:t>
        <a:bodyPr/>
        <a:lstStyle/>
        <a:p>
          <a:endParaRPr lang="fr-BE"/>
        </a:p>
      </dgm:t>
    </dgm:pt>
    <dgm:pt modelId="{B200695E-F315-455E-AA6C-E75002B005D4}">
      <dgm:prSet phldrT="[Text]"/>
      <dgm:spPr/>
      <dgm:t>
        <a:bodyPr/>
        <a:lstStyle/>
        <a:p>
          <a:r>
            <a:rPr lang="fr-BE" dirty="0"/>
            <a:t>Un groupe de pair</a:t>
          </a:r>
        </a:p>
      </dgm:t>
    </dgm:pt>
    <dgm:pt modelId="{E37058B6-E4AA-4AF2-8561-25551EF42175}" type="parTrans" cxnId="{62CE3B56-6F1A-464F-970D-C394D3E8B020}">
      <dgm:prSet/>
      <dgm:spPr/>
    </dgm:pt>
    <dgm:pt modelId="{B6524DF0-967F-4D79-B807-79120CC95188}" type="sibTrans" cxnId="{62CE3B56-6F1A-464F-970D-C394D3E8B020}">
      <dgm:prSet/>
      <dgm:spPr/>
    </dgm:pt>
    <dgm:pt modelId="{1D494201-F5B0-43F4-A1AC-8309A720DF1E}">
      <dgm:prSet phldrT="[Text]"/>
      <dgm:spPr/>
      <dgm:t>
        <a:bodyPr/>
        <a:lstStyle/>
        <a:p>
          <a:r>
            <a:rPr lang="fr-BE" dirty="0"/>
            <a:t>Rencontres régulières (~1x/mois)</a:t>
          </a:r>
        </a:p>
      </dgm:t>
    </dgm:pt>
    <dgm:pt modelId="{7F9CE5A6-362A-410C-8BD4-B74C9EFFC01F}" type="parTrans" cxnId="{71C675C9-23CC-43C1-818D-314161367238}">
      <dgm:prSet/>
      <dgm:spPr/>
    </dgm:pt>
    <dgm:pt modelId="{30FE3863-2E51-4D60-951B-960D7D4F8350}" type="sibTrans" cxnId="{71C675C9-23CC-43C1-818D-314161367238}">
      <dgm:prSet/>
      <dgm:spPr/>
    </dgm:pt>
    <dgm:pt modelId="{0310789F-A329-4616-9085-8FE7186464EE}">
      <dgm:prSet phldrT="[Text]"/>
      <dgm:spPr/>
      <dgm:t>
        <a:bodyPr/>
        <a:lstStyle/>
        <a:p>
          <a:r>
            <a:rPr lang="fr-BE" dirty="0"/>
            <a:t>Confidentialité</a:t>
          </a:r>
        </a:p>
      </dgm:t>
    </dgm:pt>
    <dgm:pt modelId="{E3480F1F-7AAF-4D39-9BBE-380512FA54EB}" type="parTrans" cxnId="{0839E055-01EF-463C-B6E1-A2A19585D2FA}">
      <dgm:prSet/>
      <dgm:spPr/>
    </dgm:pt>
    <dgm:pt modelId="{3E36E712-6494-4EEC-9C82-0FBDB70774EB}" type="sibTrans" cxnId="{0839E055-01EF-463C-B6E1-A2A19585D2FA}">
      <dgm:prSet/>
      <dgm:spPr/>
    </dgm:pt>
    <dgm:pt modelId="{243D6378-09E5-4138-AE2D-B6173154B7DE}" type="pres">
      <dgm:prSet presAssocID="{78EE0BEA-48BB-46BA-8FA1-04BC967D4CB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18D46C4-14F4-44C4-B02B-C4A7C028A1D9}" type="pres">
      <dgm:prSet presAssocID="{78EE0BEA-48BB-46BA-8FA1-04BC967D4CB0}" presName="outerBox" presStyleCnt="0"/>
      <dgm:spPr/>
    </dgm:pt>
    <dgm:pt modelId="{428EB51A-C87A-482A-ACC2-5494149E2303}" type="pres">
      <dgm:prSet presAssocID="{78EE0BEA-48BB-46BA-8FA1-04BC967D4CB0}" presName="outerBoxParent" presStyleLbl="node1" presStyleIdx="0" presStyleCnt="3"/>
      <dgm:spPr/>
    </dgm:pt>
    <dgm:pt modelId="{DC399943-0A98-44C9-AC7F-12FCBEB50E29}" type="pres">
      <dgm:prSet presAssocID="{78EE0BEA-48BB-46BA-8FA1-04BC967D4CB0}" presName="outerBoxChildren" presStyleCnt="0"/>
      <dgm:spPr/>
    </dgm:pt>
    <dgm:pt modelId="{DC5492E8-CB75-447E-9B2F-25C7E49D42D7}" type="pres">
      <dgm:prSet presAssocID="{3EF2B74D-0805-4139-B321-D575D0D6DD73}" presName="oChild" presStyleLbl="fgAcc1" presStyleIdx="0" presStyleCnt="9">
        <dgm:presLayoutVars>
          <dgm:bulletEnabled val="1"/>
        </dgm:presLayoutVars>
      </dgm:prSet>
      <dgm:spPr/>
    </dgm:pt>
    <dgm:pt modelId="{1DF29D6D-88B2-4502-BB3A-CFD0A948C7CA}" type="pres">
      <dgm:prSet presAssocID="{99BF47B7-C656-46D9-BFD6-A56799CE9034}" presName="outerSibTrans" presStyleCnt="0"/>
      <dgm:spPr/>
    </dgm:pt>
    <dgm:pt modelId="{2D4E9184-7E00-42AD-BEE2-944208C49BCE}" type="pres">
      <dgm:prSet presAssocID="{AF0ED1D5-A2C3-41ED-A817-7B73E2F539DD}" presName="oChild" presStyleLbl="fgAcc1" presStyleIdx="1" presStyleCnt="9">
        <dgm:presLayoutVars>
          <dgm:bulletEnabled val="1"/>
        </dgm:presLayoutVars>
      </dgm:prSet>
      <dgm:spPr/>
    </dgm:pt>
    <dgm:pt modelId="{DE29DDA4-1476-4B4B-A892-B03F81756771}" type="pres">
      <dgm:prSet presAssocID="{DE82A8C9-B955-4869-AEC0-4A7106C99CB9}" presName="outerSibTrans" presStyleCnt="0"/>
      <dgm:spPr/>
    </dgm:pt>
    <dgm:pt modelId="{1F2942A8-B382-40AA-9D2A-AF74FDDCCB81}" type="pres">
      <dgm:prSet presAssocID="{0310789F-A329-4616-9085-8FE7186464EE}" presName="oChild" presStyleLbl="fgAcc1" presStyleIdx="2" presStyleCnt="9">
        <dgm:presLayoutVars>
          <dgm:bulletEnabled val="1"/>
        </dgm:presLayoutVars>
      </dgm:prSet>
      <dgm:spPr/>
    </dgm:pt>
    <dgm:pt modelId="{E19C9CB6-389F-41A2-9D13-E6D9F399DC97}" type="pres">
      <dgm:prSet presAssocID="{78EE0BEA-48BB-46BA-8FA1-04BC967D4CB0}" presName="middleBox" presStyleCnt="0"/>
      <dgm:spPr/>
    </dgm:pt>
    <dgm:pt modelId="{82E7C92A-741E-4C01-8A86-76640CBCE3EB}" type="pres">
      <dgm:prSet presAssocID="{78EE0BEA-48BB-46BA-8FA1-04BC967D4CB0}" presName="middleBoxParent" presStyleLbl="node1" presStyleIdx="1" presStyleCnt="3"/>
      <dgm:spPr/>
    </dgm:pt>
    <dgm:pt modelId="{64C0DA6E-1F57-4B78-A083-927FB457E1C0}" type="pres">
      <dgm:prSet presAssocID="{78EE0BEA-48BB-46BA-8FA1-04BC967D4CB0}" presName="middleBoxChildren" presStyleCnt="0"/>
      <dgm:spPr/>
    </dgm:pt>
    <dgm:pt modelId="{CB53F4F2-EF95-4AF7-96A3-9BFA9A009E2A}" type="pres">
      <dgm:prSet presAssocID="{B200695E-F315-455E-AA6C-E75002B005D4}" presName="mChild" presStyleLbl="fgAcc1" presStyleIdx="3" presStyleCnt="9">
        <dgm:presLayoutVars>
          <dgm:bulletEnabled val="1"/>
        </dgm:presLayoutVars>
      </dgm:prSet>
      <dgm:spPr/>
    </dgm:pt>
    <dgm:pt modelId="{6B4588EF-EB1D-4605-9D3A-ADFA67BF836F}" type="pres">
      <dgm:prSet presAssocID="{B6524DF0-967F-4D79-B807-79120CC95188}" presName="middleSibTrans" presStyleCnt="0"/>
      <dgm:spPr/>
    </dgm:pt>
    <dgm:pt modelId="{34EA943E-B0D4-4F81-802C-5EC7FFD46A98}" type="pres">
      <dgm:prSet presAssocID="{20BF4DAA-C5F8-4381-B100-6B13EB9F3E5B}" presName="mChild" presStyleLbl="fgAcc1" presStyleIdx="4" presStyleCnt="9">
        <dgm:presLayoutVars>
          <dgm:bulletEnabled val="1"/>
        </dgm:presLayoutVars>
      </dgm:prSet>
      <dgm:spPr/>
    </dgm:pt>
    <dgm:pt modelId="{6B0B1817-5454-46AB-9ED5-F9AF7EF959D7}" type="pres">
      <dgm:prSet presAssocID="{084CC6A9-4190-40B6-8592-D3946DC0FA41}" presName="middleSibTrans" presStyleCnt="0"/>
      <dgm:spPr/>
    </dgm:pt>
    <dgm:pt modelId="{A4BC964A-0BE0-4BBF-806D-CBFEB36D4A9E}" type="pres">
      <dgm:prSet presAssocID="{1D494201-F5B0-43F4-A1AC-8309A720DF1E}" presName="mChild" presStyleLbl="fgAcc1" presStyleIdx="5" presStyleCnt="9">
        <dgm:presLayoutVars>
          <dgm:bulletEnabled val="1"/>
        </dgm:presLayoutVars>
      </dgm:prSet>
      <dgm:spPr/>
    </dgm:pt>
    <dgm:pt modelId="{B4A9626C-4199-4116-A935-F1696B086E63}" type="pres">
      <dgm:prSet presAssocID="{78EE0BEA-48BB-46BA-8FA1-04BC967D4CB0}" presName="centerBox" presStyleCnt="0"/>
      <dgm:spPr/>
    </dgm:pt>
    <dgm:pt modelId="{9ED3A42A-B5A9-43FD-8664-8D83C6CA8B77}" type="pres">
      <dgm:prSet presAssocID="{78EE0BEA-48BB-46BA-8FA1-04BC967D4CB0}" presName="centerBoxParent" presStyleLbl="node1" presStyleIdx="2" presStyleCnt="3"/>
      <dgm:spPr/>
    </dgm:pt>
    <dgm:pt modelId="{A6B3271A-66FF-4011-9971-C78E4468BB4A}" type="pres">
      <dgm:prSet presAssocID="{78EE0BEA-48BB-46BA-8FA1-04BC967D4CB0}" presName="centerBoxChildren" presStyleCnt="0"/>
      <dgm:spPr/>
    </dgm:pt>
    <dgm:pt modelId="{06D65D9C-E04D-4BF6-884B-A5D9EA007F17}" type="pres">
      <dgm:prSet presAssocID="{66765704-ABC0-4346-8CF6-E8B8268188AF}" presName="cChild" presStyleLbl="fgAcc1" presStyleIdx="6" presStyleCnt="9">
        <dgm:presLayoutVars>
          <dgm:bulletEnabled val="1"/>
        </dgm:presLayoutVars>
      </dgm:prSet>
      <dgm:spPr/>
    </dgm:pt>
    <dgm:pt modelId="{27C68B46-EB9E-4A78-9E64-398AA34F335C}" type="pres">
      <dgm:prSet presAssocID="{90A6EDA4-086F-4DA3-8C71-92EE68851BFE}" presName="centerSibTrans" presStyleCnt="0"/>
      <dgm:spPr/>
    </dgm:pt>
    <dgm:pt modelId="{4CC0F845-CBED-4F69-9412-5858B61DD73A}" type="pres">
      <dgm:prSet presAssocID="{EC99FC7B-00A4-4D74-9233-000D276F364A}" presName="cChild" presStyleLbl="fgAcc1" presStyleIdx="7" presStyleCnt="9">
        <dgm:presLayoutVars>
          <dgm:bulletEnabled val="1"/>
        </dgm:presLayoutVars>
      </dgm:prSet>
      <dgm:spPr/>
    </dgm:pt>
    <dgm:pt modelId="{9F0720EC-DBC2-49E2-9EBB-BC3CEE2C24B8}" type="pres">
      <dgm:prSet presAssocID="{3DEA7D8B-E99E-41A8-B798-A8BE7F5A493C}" presName="centerSibTrans" presStyleCnt="0"/>
      <dgm:spPr/>
    </dgm:pt>
    <dgm:pt modelId="{0994F029-7B08-4A21-AA7F-E4DA791ECF79}" type="pres">
      <dgm:prSet presAssocID="{6CC5EE30-134A-4285-AFAB-CAE9E3DBA9E9}" presName="cChild" presStyleLbl="fgAcc1" presStyleIdx="8" presStyleCnt="9">
        <dgm:presLayoutVars>
          <dgm:bulletEnabled val="1"/>
        </dgm:presLayoutVars>
      </dgm:prSet>
      <dgm:spPr/>
    </dgm:pt>
  </dgm:ptLst>
  <dgm:cxnLst>
    <dgm:cxn modelId="{A9FC3304-72AE-463B-9F31-736EAEA48992}" type="presOf" srcId="{B200695E-F315-455E-AA6C-E75002B005D4}" destId="{CB53F4F2-EF95-4AF7-96A3-9BFA9A009E2A}" srcOrd="0" destOrd="0" presId="urn:microsoft.com/office/officeart/2005/8/layout/target2"/>
    <dgm:cxn modelId="{BE69D921-B41D-4A5C-9E69-41E348B81B03}" srcId="{1121401A-30DB-4845-AB33-9273D538DC35}" destId="{20BF4DAA-C5F8-4381-B100-6B13EB9F3E5B}" srcOrd="1" destOrd="0" parTransId="{333FBDCC-7211-4969-8904-5320EF46F7E8}" sibTransId="{084CC6A9-4190-40B6-8592-D3946DC0FA41}"/>
    <dgm:cxn modelId="{EA152F22-15D3-4DCF-94ED-B7CA2D31891A}" type="presOf" srcId="{AF0ED1D5-A2C3-41ED-A817-7B73E2F539DD}" destId="{2D4E9184-7E00-42AD-BEE2-944208C49BCE}" srcOrd="0" destOrd="0" presId="urn:microsoft.com/office/officeart/2005/8/layout/target2"/>
    <dgm:cxn modelId="{FE149823-59FF-4EE8-B62A-A85F90352524}" type="presOf" srcId="{66765704-ABC0-4346-8CF6-E8B8268188AF}" destId="{06D65D9C-E04D-4BF6-884B-A5D9EA007F17}" srcOrd="0" destOrd="0" presId="urn:microsoft.com/office/officeart/2005/8/layout/target2"/>
    <dgm:cxn modelId="{6286582C-D677-4356-A9EE-5B6FBD872182}" srcId="{7637C3F6-54F4-4602-84A8-D8BA04F38974}" destId="{AF0ED1D5-A2C3-41ED-A817-7B73E2F539DD}" srcOrd="1" destOrd="0" parTransId="{0A2C3582-F209-4581-B47D-99AD2BF44F96}" sibTransId="{DE82A8C9-B955-4869-AEC0-4A7106C99CB9}"/>
    <dgm:cxn modelId="{F0021B3D-4AAA-4D32-AD1B-B0AF769BD673}" srcId="{7637C3F6-54F4-4602-84A8-D8BA04F38974}" destId="{3EF2B74D-0805-4139-B321-D575D0D6DD73}" srcOrd="0" destOrd="0" parTransId="{2F101F97-7CEC-47A7-B060-29512F9D856A}" sibTransId="{99BF47B7-C656-46D9-BFD6-A56799CE9034}"/>
    <dgm:cxn modelId="{CF524A64-2B8C-4FC9-8A88-606B1F896763}" type="presOf" srcId="{EC99FC7B-00A4-4D74-9233-000D276F364A}" destId="{4CC0F845-CBED-4F69-9412-5858B61DD73A}" srcOrd="0" destOrd="0" presId="urn:microsoft.com/office/officeart/2005/8/layout/target2"/>
    <dgm:cxn modelId="{C33AA669-23F8-49F8-9948-0C1C7DFA9F23}" srcId="{73777B33-B077-4D24-93E5-A05ADCD37C0E}" destId="{6CC5EE30-134A-4285-AFAB-CAE9E3DBA9E9}" srcOrd="2" destOrd="0" parTransId="{B663D4C2-0FDB-459F-A508-4AD45EAC17E5}" sibTransId="{CA10F234-02B3-40A6-A5A7-8A864C39C292}"/>
    <dgm:cxn modelId="{04E9BD6A-56A9-41AF-B347-2849DC430643}" type="presOf" srcId="{1D494201-F5B0-43F4-A1AC-8309A720DF1E}" destId="{A4BC964A-0BE0-4BBF-806D-CBFEB36D4A9E}" srcOrd="0" destOrd="0" presId="urn:microsoft.com/office/officeart/2005/8/layout/target2"/>
    <dgm:cxn modelId="{16E5314D-9799-453D-A68D-0D74EB19D9B9}" srcId="{78EE0BEA-48BB-46BA-8FA1-04BC967D4CB0}" destId="{1121401A-30DB-4845-AB33-9273D538DC35}" srcOrd="1" destOrd="0" parTransId="{4006E7D2-8752-48A9-B583-6C713B9ABFCD}" sibTransId="{B5AE5D94-DE93-40EC-A825-D13A38812C7C}"/>
    <dgm:cxn modelId="{52CDFE4D-D7BD-485C-A889-774BBEFA7699}" srcId="{78EE0BEA-48BB-46BA-8FA1-04BC967D4CB0}" destId="{73777B33-B077-4D24-93E5-A05ADCD37C0E}" srcOrd="2" destOrd="0" parTransId="{30DA1F21-269B-4F8B-B7DD-C5766024729E}" sibTransId="{9ED9E0AF-C20D-4B06-9291-4373162E573D}"/>
    <dgm:cxn modelId="{0839E055-01EF-463C-B6E1-A2A19585D2FA}" srcId="{7637C3F6-54F4-4602-84A8-D8BA04F38974}" destId="{0310789F-A329-4616-9085-8FE7186464EE}" srcOrd="2" destOrd="0" parTransId="{E3480F1F-7AAF-4D39-9BBE-380512FA54EB}" sibTransId="{3E36E712-6494-4EEC-9C82-0FBDB70774EB}"/>
    <dgm:cxn modelId="{62CE3B56-6F1A-464F-970D-C394D3E8B020}" srcId="{1121401A-30DB-4845-AB33-9273D538DC35}" destId="{B200695E-F315-455E-AA6C-E75002B005D4}" srcOrd="0" destOrd="0" parTransId="{E37058B6-E4AA-4AF2-8561-25551EF42175}" sibTransId="{B6524DF0-967F-4D79-B807-79120CC95188}"/>
    <dgm:cxn modelId="{DDF6FB7F-8A99-44AA-A593-B25CF67D50C8}" type="presOf" srcId="{1121401A-30DB-4845-AB33-9273D538DC35}" destId="{82E7C92A-741E-4C01-8A86-76640CBCE3EB}" srcOrd="0" destOrd="0" presId="urn:microsoft.com/office/officeart/2005/8/layout/target2"/>
    <dgm:cxn modelId="{35CD4484-99DA-4161-9232-EA86E4855714}" srcId="{73777B33-B077-4D24-93E5-A05ADCD37C0E}" destId="{66765704-ABC0-4346-8CF6-E8B8268188AF}" srcOrd="0" destOrd="0" parTransId="{BEC63D90-8B8F-4773-9C20-F07D9BF14EBD}" sibTransId="{90A6EDA4-086F-4DA3-8C71-92EE68851BFE}"/>
    <dgm:cxn modelId="{0246C287-3AF6-4065-BA10-A1D4340D02FA}" type="presOf" srcId="{73777B33-B077-4D24-93E5-A05ADCD37C0E}" destId="{9ED3A42A-B5A9-43FD-8664-8D83C6CA8B77}" srcOrd="0" destOrd="0" presId="urn:microsoft.com/office/officeart/2005/8/layout/target2"/>
    <dgm:cxn modelId="{016DC794-CC69-4BD6-8DF8-38569220D1AF}" type="presOf" srcId="{0310789F-A329-4616-9085-8FE7186464EE}" destId="{1F2942A8-B382-40AA-9D2A-AF74FDDCCB81}" srcOrd="0" destOrd="0" presId="urn:microsoft.com/office/officeart/2005/8/layout/target2"/>
    <dgm:cxn modelId="{FCDEDA99-80BB-4632-AA09-6628E25BF013}" type="presOf" srcId="{20BF4DAA-C5F8-4381-B100-6B13EB9F3E5B}" destId="{34EA943E-B0D4-4F81-802C-5EC7FFD46A98}" srcOrd="0" destOrd="0" presId="urn:microsoft.com/office/officeart/2005/8/layout/target2"/>
    <dgm:cxn modelId="{E691589C-AABE-4A52-9E13-393F3B8A9FC4}" srcId="{73777B33-B077-4D24-93E5-A05ADCD37C0E}" destId="{EC99FC7B-00A4-4D74-9233-000D276F364A}" srcOrd="1" destOrd="0" parTransId="{2CD17CE9-A384-4370-AB11-60D5CAC93872}" sibTransId="{3DEA7D8B-E99E-41A8-B798-A8BE7F5A493C}"/>
    <dgm:cxn modelId="{9F73839C-8D82-47C0-B13C-AD706C631A3A}" srcId="{78EE0BEA-48BB-46BA-8FA1-04BC967D4CB0}" destId="{7637C3F6-54F4-4602-84A8-D8BA04F38974}" srcOrd="0" destOrd="0" parTransId="{D8EE46EB-E351-4E35-B569-0DF6F35B6D04}" sibTransId="{D8ABDE46-DEF8-4DDF-ABD1-5C6818C71EDE}"/>
    <dgm:cxn modelId="{6827A5AB-E2CD-4F22-A116-2C03156B9914}" type="presOf" srcId="{78EE0BEA-48BB-46BA-8FA1-04BC967D4CB0}" destId="{243D6378-09E5-4138-AE2D-B6173154B7DE}" srcOrd="0" destOrd="0" presId="urn:microsoft.com/office/officeart/2005/8/layout/target2"/>
    <dgm:cxn modelId="{71C675C9-23CC-43C1-818D-314161367238}" srcId="{1121401A-30DB-4845-AB33-9273D538DC35}" destId="{1D494201-F5B0-43F4-A1AC-8309A720DF1E}" srcOrd="2" destOrd="0" parTransId="{7F9CE5A6-362A-410C-8BD4-B74C9EFFC01F}" sibTransId="{30FE3863-2E51-4D60-951B-960D7D4F8350}"/>
    <dgm:cxn modelId="{949FEBCF-9A79-475B-A438-1B81A870FC3D}" type="presOf" srcId="{3EF2B74D-0805-4139-B321-D575D0D6DD73}" destId="{DC5492E8-CB75-447E-9B2F-25C7E49D42D7}" srcOrd="0" destOrd="0" presId="urn:microsoft.com/office/officeart/2005/8/layout/target2"/>
    <dgm:cxn modelId="{19954AD6-C901-4B06-A657-E4B76240BFD3}" type="presOf" srcId="{6CC5EE30-134A-4285-AFAB-CAE9E3DBA9E9}" destId="{0994F029-7B08-4A21-AA7F-E4DA791ECF79}" srcOrd="0" destOrd="0" presId="urn:microsoft.com/office/officeart/2005/8/layout/target2"/>
    <dgm:cxn modelId="{C79F18EA-F393-4803-A8E7-F6D92D9BF2C9}" type="presOf" srcId="{7637C3F6-54F4-4602-84A8-D8BA04F38974}" destId="{428EB51A-C87A-482A-ACC2-5494149E2303}" srcOrd="0" destOrd="0" presId="urn:microsoft.com/office/officeart/2005/8/layout/target2"/>
    <dgm:cxn modelId="{8AD70F81-0BB9-418C-9127-81CD17587ABC}" type="presParOf" srcId="{243D6378-09E5-4138-AE2D-B6173154B7DE}" destId="{518D46C4-14F4-44C4-B02B-C4A7C028A1D9}" srcOrd="0" destOrd="0" presId="urn:microsoft.com/office/officeart/2005/8/layout/target2"/>
    <dgm:cxn modelId="{F0642CAD-AE03-4E0B-9417-8661483CA327}" type="presParOf" srcId="{518D46C4-14F4-44C4-B02B-C4A7C028A1D9}" destId="{428EB51A-C87A-482A-ACC2-5494149E2303}" srcOrd="0" destOrd="0" presId="urn:microsoft.com/office/officeart/2005/8/layout/target2"/>
    <dgm:cxn modelId="{23B0EE2A-6FA7-4906-BDDC-7A0DC32E4C76}" type="presParOf" srcId="{518D46C4-14F4-44C4-B02B-C4A7C028A1D9}" destId="{DC399943-0A98-44C9-AC7F-12FCBEB50E29}" srcOrd="1" destOrd="0" presId="urn:microsoft.com/office/officeart/2005/8/layout/target2"/>
    <dgm:cxn modelId="{3A43C4AF-BCA4-4CFA-9B1E-9275A4B4A836}" type="presParOf" srcId="{DC399943-0A98-44C9-AC7F-12FCBEB50E29}" destId="{DC5492E8-CB75-447E-9B2F-25C7E49D42D7}" srcOrd="0" destOrd="0" presId="urn:microsoft.com/office/officeart/2005/8/layout/target2"/>
    <dgm:cxn modelId="{7B8E04AD-5B28-4500-90B5-01C0158008D8}" type="presParOf" srcId="{DC399943-0A98-44C9-AC7F-12FCBEB50E29}" destId="{1DF29D6D-88B2-4502-BB3A-CFD0A948C7CA}" srcOrd="1" destOrd="0" presId="urn:microsoft.com/office/officeart/2005/8/layout/target2"/>
    <dgm:cxn modelId="{F2041413-04FB-4001-912C-3DF2A9010C33}" type="presParOf" srcId="{DC399943-0A98-44C9-AC7F-12FCBEB50E29}" destId="{2D4E9184-7E00-42AD-BEE2-944208C49BCE}" srcOrd="2" destOrd="0" presId="urn:microsoft.com/office/officeart/2005/8/layout/target2"/>
    <dgm:cxn modelId="{C031FDE5-E797-4885-AB98-5CE24ADD763D}" type="presParOf" srcId="{DC399943-0A98-44C9-AC7F-12FCBEB50E29}" destId="{DE29DDA4-1476-4B4B-A892-B03F81756771}" srcOrd="3" destOrd="0" presId="urn:microsoft.com/office/officeart/2005/8/layout/target2"/>
    <dgm:cxn modelId="{CDDD33CC-3A1E-4317-9FAC-E474C7AE9256}" type="presParOf" srcId="{DC399943-0A98-44C9-AC7F-12FCBEB50E29}" destId="{1F2942A8-B382-40AA-9D2A-AF74FDDCCB81}" srcOrd="4" destOrd="0" presId="urn:microsoft.com/office/officeart/2005/8/layout/target2"/>
    <dgm:cxn modelId="{5CDCE1AD-A18D-4068-800B-AB83373F24C4}" type="presParOf" srcId="{243D6378-09E5-4138-AE2D-B6173154B7DE}" destId="{E19C9CB6-389F-41A2-9D13-E6D9F399DC97}" srcOrd="1" destOrd="0" presId="urn:microsoft.com/office/officeart/2005/8/layout/target2"/>
    <dgm:cxn modelId="{92105AC1-7E0B-4221-8F0D-97C58D39862D}" type="presParOf" srcId="{E19C9CB6-389F-41A2-9D13-E6D9F399DC97}" destId="{82E7C92A-741E-4C01-8A86-76640CBCE3EB}" srcOrd="0" destOrd="0" presId="urn:microsoft.com/office/officeart/2005/8/layout/target2"/>
    <dgm:cxn modelId="{3CC2C415-9F45-4159-829E-9ADCE17DE952}" type="presParOf" srcId="{E19C9CB6-389F-41A2-9D13-E6D9F399DC97}" destId="{64C0DA6E-1F57-4B78-A083-927FB457E1C0}" srcOrd="1" destOrd="0" presId="urn:microsoft.com/office/officeart/2005/8/layout/target2"/>
    <dgm:cxn modelId="{21E6BC3E-5461-404D-B5DA-0AD854EED254}" type="presParOf" srcId="{64C0DA6E-1F57-4B78-A083-927FB457E1C0}" destId="{CB53F4F2-EF95-4AF7-96A3-9BFA9A009E2A}" srcOrd="0" destOrd="0" presId="urn:microsoft.com/office/officeart/2005/8/layout/target2"/>
    <dgm:cxn modelId="{A6E1E6E2-367F-45B8-BA58-EC97DCAE701D}" type="presParOf" srcId="{64C0DA6E-1F57-4B78-A083-927FB457E1C0}" destId="{6B4588EF-EB1D-4605-9D3A-ADFA67BF836F}" srcOrd="1" destOrd="0" presId="urn:microsoft.com/office/officeart/2005/8/layout/target2"/>
    <dgm:cxn modelId="{D06FF946-CA9C-4CA7-A7BE-5D6CFD60B3F7}" type="presParOf" srcId="{64C0DA6E-1F57-4B78-A083-927FB457E1C0}" destId="{34EA943E-B0D4-4F81-802C-5EC7FFD46A98}" srcOrd="2" destOrd="0" presId="urn:microsoft.com/office/officeart/2005/8/layout/target2"/>
    <dgm:cxn modelId="{AE0450FB-51C1-4D84-9B0F-D509012F9AD8}" type="presParOf" srcId="{64C0DA6E-1F57-4B78-A083-927FB457E1C0}" destId="{6B0B1817-5454-46AB-9ED5-F9AF7EF959D7}" srcOrd="3" destOrd="0" presId="urn:microsoft.com/office/officeart/2005/8/layout/target2"/>
    <dgm:cxn modelId="{2D383485-45DA-4707-8CD7-61AA117BC1A6}" type="presParOf" srcId="{64C0DA6E-1F57-4B78-A083-927FB457E1C0}" destId="{A4BC964A-0BE0-4BBF-806D-CBFEB36D4A9E}" srcOrd="4" destOrd="0" presId="urn:microsoft.com/office/officeart/2005/8/layout/target2"/>
    <dgm:cxn modelId="{CAEC45D5-45D6-4FC0-AB74-5273A0C62BF4}" type="presParOf" srcId="{243D6378-09E5-4138-AE2D-B6173154B7DE}" destId="{B4A9626C-4199-4116-A935-F1696B086E63}" srcOrd="2" destOrd="0" presId="urn:microsoft.com/office/officeart/2005/8/layout/target2"/>
    <dgm:cxn modelId="{C0B145E0-E228-4953-B66F-657A8C7F2DC7}" type="presParOf" srcId="{B4A9626C-4199-4116-A935-F1696B086E63}" destId="{9ED3A42A-B5A9-43FD-8664-8D83C6CA8B77}" srcOrd="0" destOrd="0" presId="urn:microsoft.com/office/officeart/2005/8/layout/target2"/>
    <dgm:cxn modelId="{B9D79621-6E67-47B6-B3B1-00B2B7C706E8}" type="presParOf" srcId="{B4A9626C-4199-4116-A935-F1696B086E63}" destId="{A6B3271A-66FF-4011-9971-C78E4468BB4A}" srcOrd="1" destOrd="0" presId="urn:microsoft.com/office/officeart/2005/8/layout/target2"/>
    <dgm:cxn modelId="{18E9D699-8751-4508-BC2B-ECC561569666}" type="presParOf" srcId="{A6B3271A-66FF-4011-9971-C78E4468BB4A}" destId="{06D65D9C-E04D-4BF6-884B-A5D9EA007F17}" srcOrd="0" destOrd="0" presId="urn:microsoft.com/office/officeart/2005/8/layout/target2"/>
    <dgm:cxn modelId="{314080EE-7814-4990-B602-514CB6E0F19F}" type="presParOf" srcId="{A6B3271A-66FF-4011-9971-C78E4468BB4A}" destId="{27C68B46-EB9E-4A78-9E64-398AA34F335C}" srcOrd="1" destOrd="0" presId="urn:microsoft.com/office/officeart/2005/8/layout/target2"/>
    <dgm:cxn modelId="{C864158A-0C93-4E81-9810-C3AFF43210D3}" type="presParOf" srcId="{A6B3271A-66FF-4011-9971-C78E4468BB4A}" destId="{4CC0F845-CBED-4F69-9412-5858B61DD73A}" srcOrd="2" destOrd="0" presId="urn:microsoft.com/office/officeart/2005/8/layout/target2"/>
    <dgm:cxn modelId="{A7153E8A-5C96-41F1-BC83-A025152A99A9}" type="presParOf" srcId="{A6B3271A-66FF-4011-9971-C78E4468BB4A}" destId="{9F0720EC-DBC2-49E2-9EBB-BC3CEE2C24B8}" srcOrd="3" destOrd="0" presId="urn:microsoft.com/office/officeart/2005/8/layout/target2"/>
    <dgm:cxn modelId="{177B281A-1186-4EBA-BD0F-1AD7F559CEBD}" type="presParOf" srcId="{A6B3271A-66FF-4011-9971-C78E4468BB4A}" destId="{0994F029-7B08-4A21-AA7F-E4DA791ECF7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D3E7D-0B30-424E-8E67-97804302F1D1}" type="doc">
      <dgm:prSet loTypeId="urn:microsoft.com/office/officeart/2005/8/layout/l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FA7235B-9AAD-4850-8457-3DC4E8373040}">
      <dgm:prSet phldrT="[Text]"/>
      <dgm:spPr/>
      <dgm:t>
        <a:bodyPr/>
        <a:lstStyle/>
        <a:p>
          <a:r>
            <a:rPr lang="fr-BE" dirty="0"/>
            <a:t>0</a:t>
          </a:r>
        </a:p>
      </dgm:t>
    </dgm:pt>
    <dgm:pt modelId="{D5C98C95-2B77-402A-BD27-5C372823E4AF}" type="parTrans" cxnId="{4E148CA2-F162-40F9-969E-AB100C32D09C}">
      <dgm:prSet/>
      <dgm:spPr/>
      <dgm:t>
        <a:bodyPr/>
        <a:lstStyle/>
        <a:p>
          <a:endParaRPr lang="fr-BE"/>
        </a:p>
      </dgm:t>
    </dgm:pt>
    <dgm:pt modelId="{BA63CCBD-79E3-48BA-ADBE-3672277FE48E}" type="sibTrans" cxnId="{4E148CA2-F162-40F9-969E-AB100C32D09C}">
      <dgm:prSet/>
      <dgm:spPr/>
      <dgm:t>
        <a:bodyPr/>
        <a:lstStyle/>
        <a:p>
          <a:endParaRPr lang="fr-BE"/>
        </a:p>
      </dgm:t>
    </dgm:pt>
    <dgm:pt modelId="{17A1D144-B496-4626-962B-1C08D37E7C5F}">
      <dgm:prSet phldrT="[Text]"/>
      <dgm:spPr/>
      <dgm:t>
        <a:bodyPr/>
        <a:lstStyle/>
        <a:p>
          <a:r>
            <a:rPr lang="fr-BE" dirty="0"/>
            <a:t>1</a:t>
          </a:r>
        </a:p>
      </dgm:t>
    </dgm:pt>
    <dgm:pt modelId="{0002FC57-8969-4B44-BC9E-19C454105BE3}" type="parTrans" cxnId="{FC204224-3324-488E-868B-27713F907D19}">
      <dgm:prSet/>
      <dgm:spPr/>
      <dgm:t>
        <a:bodyPr/>
        <a:lstStyle/>
        <a:p>
          <a:endParaRPr lang="fr-BE"/>
        </a:p>
      </dgm:t>
    </dgm:pt>
    <dgm:pt modelId="{561D80F0-30BC-4CD6-89DD-045B4751745D}" type="sibTrans" cxnId="{FC204224-3324-488E-868B-27713F907D19}">
      <dgm:prSet/>
      <dgm:spPr/>
      <dgm:t>
        <a:bodyPr/>
        <a:lstStyle/>
        <a:p>
          <a:endParaRPr lang="fr-BE"/>
        </a:p>
      </dgm:t>
    </dgm:pt>
    <dgm:pt modelId="{D4BDF5FD-1E66-4481-BBA5-09886115CC72}">
      <dgm:prSet phldrT="[Text]"/>
      <dgm:spPr/>
      <dgm:t>
        <a:bodyPr/>
        <a:lstStyle/>
        <a:p>
          <a:r>
            <a:rPr lang="fr-BE" dirty="0"/>
            <a:t>2</a:t>
          </a:r>
        </a:p>
      </dgm:t>
    </dgm:pt>
    <dgm:pt modelId="{16F4C28E-1FBE-4866-9DCE-2E8006A15386}" type="parTrans" cxnId="{350924C1-3F39-43A2-8B3A-971613B77599}">
      <dgm:prSet/>
      <dgm:spPr/>
      <dgm:t>
        <a:bodyPr/>
        <a:lstStyle/>
        <a:p>
          <a:endParaRPr lang="fr-BE"/>
        </a:p>
      </dgm:t>
    </dgm:pt>
    <dgm:pt modelId="{2BFF4A50-121E-4ECD-9FF3-B7B9FE3D60D6}" type="sibTrans" cxnId="{350924C1-3F39-43A2-8B3A-971613B77599}">
      <dgm:prSet/>
      <dgm:spPr/>
      <dgm:t>
        <a:bodyPr/>
        <a:lstStyle/>
        <a:p>
          <a:endParaRPr lang="fr-BE"/>
        </a:p>
      </dgm:t>
    </dgm:pt>
    <dgm:pt modelId="{8CDF2CB9-0E58-4C99-B359-92ECB0760398}">
      <dgm:prSet phldrT="[Text]"/>
      <dgm:spPr/>
      <dgm:t>
        <a:bodyPr/>
        <a:lstStyle/>
        <a:p>
          <a:r>
            <a:rPr lang="fr-BE" dirty="0"/>
            <a:t>3</a:t>
          </a:r>
        </a:p>
      </dgm:t>
    </dgm:pt>
    <dgm:pt modelId="{6CFCAD56-ED32-4A08-95F9-E74B85D05A7B}" type="parTrans" cxnId="{789E65CC-DAF7-4990-8E75-9055D50A64D2}">
      <dgm:prSet/>
      <dgm:spPr/>
      <dgm:t>
        <a:bodyPr/>
        <a:lstStyle/>
        <a:p>
          <a:endParaRPr lang="fr-BE"/>
        </a:p>
      </dgm:t>
    </dgm:pt>
    <dgm:pt modelId="{5AC550C0-8537-484C-9EA6-60D884C6BC82}" type="sibTrans" cxnId="{789E65CC-DAF7-4990-8E75-9055D50A64D2}">
      <dgm:prSet/>
      <dgm:spPr/>
      <dgm:t>
        <a:bodyPr/>
        <a:lstStyle/>
        <a:p>
          <a:endParaRPr lang="fr-BE"/>
        </a:p>
      </dgm:t>
    </dgm:pt>
    <dgm:pt modelId="{71EEEACF-3E62-4557-8577-681933C79479}">
      <dgm:prSet phldrT="[Text]"/>
      <dgm:spPr/>
      <dgm:t>
        <a:bodyPr/>
        <a:lstStyle/>
        <a:p>
          <a:r>
            <a:rPr lang="fr-BE" dirty="0"/>
            <a:t>4</a:t>
          </a:r>
        </a:p>
      </dgm:t>
    </dgm:pt>
    <dgm:pt modelId="{87766183-5800-42B1-BAEE-D16266A36886}" type="parTrans" cxnId="{46BEE3EC-19DE-45A9-98AC-2CC9F9DF60EB}">
      <dgm:prSet/>
      <dgm:spPr/>
      <dgm:t>
        <a:bodyPr/>
        <a:lstStyle/>
        <a:p>
          <a:endParaRPr lang="fr-BE"/>
        </a:p>
      </dgm:t>
    </dgm:pt>
    <dgm:pt modelId="{8CA60C5E-72B9-48EB-BCDA-3E7C3E2DDF87}" type="sibTrans" cxnId="{46BEE3EC-19DE-45A9-98AC-2CC9F9DF60EB}">
      <dgm:prSet/>
      <dgm:spPr/>
      <dgm:t>
        <a:bodyPr/>
        <a:lstStyle/>
        <a:p>
          <a:endParaRPr lang="fr-BE"/>
        </a:p>
      </dgm:t>
    </dgm:pt>
    <dgm:pt modelId="{81CE180E-5D0E-4374-94BF-A4C8312E47DB}">
      <dgm:prSet phldrT="[Text]"/>
      <dgm:spPr/>
      <dgm:t>
        <a:bodyPr/>
        <a:lstStyle/>
        <a:p>
          <a:r>
            <a:rPr lang="fr-BE" dirty="0"/>
            <a:t>5</a:t>
          </a:r>
        </a:p>
      </dgm:t>
    </dgm:pt>
    <dgm:pt modelId="{FBF55C8D-26E5-456F-8CC8-A9F339A4B07C}" type="parTrans" cxnId="{0829E49C-D0C8-41B3-A064-70BC5BEC472C}">
      <dgm:prSet/>
      <dgm:spPr/>
      <dgm:t>
        <a:bodyPr/>
        <a:lstStyle/>
        <a:p>
          <a:endParaRPr lang="fr-BE"/>
        </a:p>
      </dgm:t>
    </dgm:pt>
    <dgm:pt modelId="{FAF2B173-D22E-4F56-A590-E5D4D5ACAE8E}" type="sibTrans" cxnId="{0829E49C-D0C8-41B3-A064-70BC5BEC472C}">
      <dgm:prSet/>
      <dgm:spPr/>
      <dgm:t>
        <a:bodyPr/>
        <a:lstStyle/>
        <a:p>
          <a:endParaRPr lang="fr-BE"/>
        </a:p>
      </dgm:t>
    </dgm:pt>
    <dgm:pt modelId="{1E3B1736-5552-4183-ADC0-661A2354C4F8}">
      <dgm:prSet phldrT="[Text]"/>
      <dgm:spPr/>
      <dgm:t>
        <a:bodyPr/>
        <a:lstStyle/>
        <a:p>
          <a:r>
            <a:rPr lang="fr-BE" dirty="0"/>
            <a:t>6</a:t>
          </a:r>
        </a:p>
      </dgm:t>
    </dgm:pt>
    <dgm:pt modelId="{572249D2-8A92-4259-B3E5-C2794549C9FD}" type="parTrans" cxnId="{3934BC51-781D-42BF-9C9D-DAB245BE36AB}">
      <dgm:prSet/>
      <dgm:spPr/>
      <dgm:t>
        <a:bodyPr/>
        <a:lstStyle/>
        <a:p>
          <a:endParaRPr lang="fr-BE"/>
        </a:p>
      </dgm:t>
    </dgm:pt>
    <dgm:pt modelId="{FFDB5AA8-62BA-4DB2-8B58-D5894987856F}" type="sibTrans" cxnId="{3934BC51-781D-42BF-9C9D-DAB245BE36AB}">
      <dgm:prSet/>
      <dgm:spPr/>
      <dgm:t>
        <a:bodyPr/>
        <a:lstStyle/>
        <a:p>
          <a:endParaRPr lang="fr-BE"/>
        </a:p>
      </dgm:t>
    </dgm:pt>
    <dgm:pt modelId="{715563D0-F628-44DB-998F-4C6D850B4DF5}">
      <dgm:prSet phldrT="[Text]"/>
      <dgm:spPr/>
      <dgm:t>
        <a:bodyPr/>
        <a:lstStyle/>
        <a:p>
          <a:r>
            <a:rPr lang="fr-BE" dirty="0"/>
            <a:t>Préparation</a:t>
          </a:r>
        </a:p>
      </dgm:t>
    </dgm:pt>
    <dgm:pt modelId="{FC09EFE4-F6C7-4DA3-B6AF-E4F201353F79}" type="parTrans" cxnId="{E58C820B-E638-4A45-8E4E-386966595CF6}">
      <dgm:prSet/>
      <dgm:spPr/>
      <dgm:t>
        <a:bodyPr/>
        <a:lstStyle/>
        <a:p>
          <a:endParaRPr lang="fr-BE"/>
        </a:p>
      </dgm:t>
    </dgm:pt>
    <dgm:pt modelId="{FBDD0D71-AB0D-4D65-94D9-0C33C40DBA52}" type="sibTrans" cxnId="{E58C820B-E638-4A45-8E4E-386966595CF6}">
      <dgm:prSet/>
      <dgm:spPr/>
      <dgm:t>
        <a:bodyPr/>
        <a:lstStyle/>
        <a:p>
          <a:endParaRPr lang="fr-BE"/>
        </a:p>
      </dgm:t>
    </dgm:pt>
    <dgm:pt modelId="{F00077D1-62C7-4B4C-99A6-6167DEA9AC25}">
      <dgm:prSet phldrT="[Text]"/>
      <dgm:spPr/>
      <dgm:t>
        <a:bodyPr/>
        <a:lstStyle/>
        <a:p>
          <a:r>
            <a:rPr lang="fr-BE" dirty="0"/>
            <a:t>Exposé de la situation</a:t>
          </a:r>
        </a:p>
      </dgm:t>
    </dgm:pt>
    <dgm:pt modelId="{992D8EA3-8F95-4ADF-9EF3-14155384759C}" type="parTrans" cxnId="{CCE4C063-88C5-448B-ADD2-895AA104938C}">
      <dgm:prSet/>
      <dgm:spPr/>
      <dgm:t>
        <a:bodyPr/>
        <a:lstStyle/>
        <a:p>
          <a:endParaRPr lang="fr-BE"/>
        </a:p>
      </dgm:t>
    </dgm:pt>
    <dgm:pt modelId="{B6C7209D-4B00-4A75-9E37-3276EC602AE1}" type="sibTrans" cxnId="{CCE4C063-88C5-448B-ADD2-895AA104938C}">
      <dgm:prSet/>
      <dgm:spPr/>
      <dgm:t>
        <a:bodyPr/>
        <a:lstStyle/>
        <a:p>
          <a:endParaRPr lang="fr-BE"/>
        </a:p>
      </dgm:t>
    </dgm:pt>
    <dgm:pt modelId="{18BC84BA-0C9A-4362-8413-45C14EA983FE}">
      <dgm:prSet phldrT="[Text]"/>
      <dgm:spPr/>
      <dgm:t>
        <a:bodyPr/>
        <a:lstStyle/>
        <a:p>
          <a:r>
            <a:rPr lang="fr-BE" dirty="0"/>
            <a:t>Clarification</a:t>
          </a:r>
        </a:p>
      </dgm:t>
    </dgm:pt>
    <dgm:pt modelId="{9A7D17A2-82C1-4191-9BC7-B264E788E02F}" type="parTrans" cxnId="{AD9D87CB-ED96-4BC5-AE6E-A833647845F7}">
      <dgm:prSet/>
      <dgm:spPr/>
      <dgm:t>
        <a:bodyPr/>
        <a:lstStyle/>
        <a:p>
          <a:endParaRPr lang="fr-BE"/>
        </a:p>
      </dgm:t>
    </dgm:pt>
    <dgm:pt modelId="{8447F951-7C0D-41C5-9267-5D869E7E12EF}" type="sibTrans" cxnId="{AD9D87CB-ED96-4BC5-AE6E-A833647845F7}">
      <dgm:prSet/>
      <dgm:spPr/>
      <dgm:t>
        <a:bodyPr/>
        <a:lstStyle/>
        <a:p>
          <a:endParaRPr lang="fr-BE"/>
        </a:p>
      </dgm:t>
    </dgm:pt>
    <dgm:pt modelId="{9DCC8EB6-E104-428A-9713-7016661184C3}">
      <dgm:prSet phldrT="[Text]"/>
      <dgm:spPr/>
      <dgm:t>
        <a:bodyPr/>
        <a:lstStyle/>
        <a:p>
          <a:r>
            <a:rPr lang="fr-BE" dirty="0"/>
            <a:t>Contrat de consultation</a:t>
          </a:r>
        </a:p>
      </dgm:t>
    </dgm:pt>
    <dgm:pt modelId="{638C25AC-0CA8-4578-AD00-7174EC63681C}" type="parTrans" cxnId="{F5714E3F-6682-4CB6-B54D-3CE58BD13B7A}">
      <dgm:prSet/>
      <dgm:spPr/>
      <dgm:t>
        <a:bodyPr/>
        <a:lstStyle/>
        <a:p>
          <a:endParaRPr lang="fr-BE"/>
        </a:p>
      </dgm:t>
    </dgm:pt>
    <dgm:pt modelId="{43A64E49-A0E5-4612-B0F9-34C4D1ABED0C}" type="sibTrans" cxnId="{F5714E3F-6682-4CB6-B54D-3CE58BD13B7A}">
      <dgm:prSet/>
      <dgm:spPr/>
      <dgm:t>
        <a:bodyPr/>
        <a:lstStyle/>
        <a:p>
          <a:endParaRPr lang="fr-BE"/>
        </a:p>
      </dgm:t>
    </dgm:pt>
    <dgm:pt modelId="{E63F0F0F-A545-4A78-B45F-28509E51E04F}">
      <dgm:prSet phldrT="[Text]"/>
      <dgm:spPr/>
      <dgm:t>
        <a:bodyPr/>
        <a:lstStyle/>
        <a:p>
          <a:r>
            <a:rPr lang="fr-BE" dirty="0"/>
            <a:t>Réactions</a:t>
          </a:r>
        </a:p>
      </dgm:t>
    </dgm:pt>
    <dgm:pt modelId="{F86A4BE9-562F-4936-BD49-BEF390EE8A44}" type="parTrans" cxnId="{A7904425-CEDD-48C5-B36E-7CA051F7E06D}">
      <dgm:prSet/>
      <dgm:spPr/>
      <dgm:t>
        <a:bodyPr/>
        <a:lstStyle/>
        <a:p>
          <a:endParaRPr lang="fr-BE"/>
        </a:p>
      </dgm:t>
    </dgm:pt>
    <dgm:pt modelId="{E13A6C78-9972-4AF1-853A-7C33E2000D05}" type="sibTrans" cxnId="{A7904425-CEDD-48C5-B36E-7CA051F7E06D}">
      <dgm:prSet/>
      <dgm:spPr/>
      <dgm:t>
        <a:bodyPr/>
        <a:lstStyle/>
        <a:p>
          <a:endParaRPr lang="fr-BE"/>
        </a:p>
      </dgm:t>
    </dgm:pt>
    <dgm:pt modelId="{6AE6FC60-8A7D-4D87-B998-44D1A51A56E1}">
      <dgm:prSet phldrT="[Text]"/>
      <dgm:spPr/>
      <dgm:t>
        <a:bodyPr/>
        <a:lstStyle/>
        <a:p>
          <a:r>
            <a:rPr lang="fr-BE" dirty="0"/>
            <a:t>Plan d’action</a:t>
          </a:r>
        </a:p>
      </dgm:t>
    </dgm:pt>
    <dgm:pt modelId="{4555DDC5-EBAE-43D6-AB9F-0A0E17C47FB7}" type="parTrans" cxnId="{357EF1EC-A791-441D-B3B1-414150AF8B32}">
      <dgm:prSet/>
      <dgm:spPr/>
      <dgm:t>
        <a:bodyPr/>
        <a:lstStyle/>
        <a:p>
          <a:endParaRPr lang="fr-BE"/>
        </a:p>
      </dgm:t>
    </dgm:pt>
    <dgm:pt modelId="{68466540-CEB0-45AD-847B-A7E6C93D39AA}" type="sibTrans" cxnId="{357EF1EC-A791-441D-B3B1-414150AF8B32}">
      <dgm:prSet/>
      <dgm:spPr/>
      <dgm:t>
        <a:bodyPr/>
        <a:lstStyle/>
        <a:p>
          <a:endParaRPr lang="fr-BE"/>
        </a:p>
      </dgm:t>
    </dgm:pt>
    <dgm:pt modelId="{CEC72428-1166-49B3-9388-0F8D03571310}">
      <dgm:prSet phldrT="[Text]"/>
      <dgm:spPr/>
      <dgm:t>
        <a:bodyPr/>
        <a:lstStyle/>
        <a:p>
          <a:r>
            <a:rPr lang="fr-BE" dirty="0"/>
            <a:t>Appréciations</a:t>
          </a:r>
        </a:p>
      </dgm:t>
    </dgm:pt>
    <dgm:pt modelId="{7AA777C9-3931-4D18-88EF-7C6257F32642}" type="parTrans" cxnId="{8DB63AE1-0BDC-467B-8D78-7B872B8D2547}">
      <dgm:prSet/>
      <dgm:spPr/>
      <dgm:t>
        <a:bodyPr/>
        <a:lstStyle/>
        <a:p>
          <a:endParaRPr lang="fr-BE"/>
        </a:p>
      </dgm:t>
    </dgm:pt>
    <dgm:pt modelId="{2947E00E-1382-4629-BED2-F3D5F95994FF}" type="sibTrans" cxnId="{8DB63AE1-0BDC-467B-8D78-7B872B8D2547}">
      <dgm:prSet/>
      <dgm:spPr/>
      <dgm:t>
        <a:bodyPr/>
        <a:lstStyle/>
        <a:p>
          <a:endParaRPr lang="fr-BE"/>
        </a:p>
      </dgm:t>
    </dgm:pt>
    <dgm:pt modelId="{ACE3537C-84D0-43F9-BAE1-8DE5E64EC647}">
      <dgm:prSet phldrT="[Text]"/>
      <dgm:spPr/>
      <dgm:t>
        <a:bodyPr/>
        <a:lstStyle/>
        <a:p>
          <a:r>
            <a:rPr lang="fr-BE" dirty="0"/>
            <a:t>Apprentissages</a:t>
          </a:r>
        </a:p>
      </dgm:t>
    </dgm:pt>
    <dgm:pt modelId="{380354A5-B2A8-4599-9865-8ECEFB2D5BBB}" type="parTrans" cxnId="{F7FA9822-A083-445F-9E51-10174C31EE66}">
      <dgm:prSet/>
      <dgm:spPr/>
      <dgm:t>
        <a:bodyPr/>
        <a:lstStyle/>
        <a:p>
          <a:endParaRPr lang="fr-BE"/>
        </a:p>
      </dgm:t>
    </dgm:pt>
    <dgm:pt modelId="{B120845F-7A74-42C0-BDEF-89B64CCC6081}" type="sibTrans" cxnId="{F7FA9822-A083-445F-9E51-10174C31EE66}">
      <dgm:prSet/>
      <dgm:spPr/>
      <dgm:t>
        <a:bodyPr/>
        <a:lstStyle/>
        <a:p>
          <a:endParaRPr lang="fr-BE"/>
        </a:p>
      </dgm:t>
    </dgm:pt>
    <dgm:pt modelId="{D38A610F-5ABE-467D-830F-8816D608E1F2}">
      <dgm:prSet phldrT="[Text]"/>
      <dgm:spPr/>
      <dgm:t>
        <a:bodyPr/>
        <a:lstStyle/>
        <a:p>
          <a:r>
            <a:rPr lang="fr-BE" dirty="0"/>
            <a:t>Applications</a:t>
          </a:r>
        </a:p>
      </dgm:t>
    </dgm:pt>
    <dgm:pt modelId="{F38F6C22-0726-4C13-A469-89F0D71710B3}" type="parTrans" cxnId="{60BF61DC-6D05-4A35-BC7C-15A252763E3A}">
      <dgm:prSet/>
      <dgm:spPr/>
      <dgm:t>
        <a:bodyPr/>
        <a:lstStyle/>
        <a:p>
          <a:endParaRPr lang="fr-BE"/>
        </a:p>
      </dgm:t>
    </dgm:pt>
    <dgm:pt modelId="{0311738A-23CF-404C-A360-11248AA0A0B4}" type="sibTrans" cxnId="{60BF61DC-6D05-4A35-BC7C-15A252763E3A}">
      <dgm:prSet/>
      <dgm:spPr/>
      <dgm:t>
        <a:bodyPr/>
        <a:lstStyle/>
        <a:p>
          <a:endParaRPr lang="fr-BE"/>
        </a:p>
      </dgm:t>
    </dgm:pt>
    <dgm:pt modelId="{EFCF1129-4780-453F-AA83-A9AE5431520A}">
      <dgm:prSet phldrT="[Text]"/>
      <dgm:spPr/>
      <dgm:t>
        <a:bodyPr/>
        <a:lstStyle/>
        <a:p>
          <a:r>
            <a:rPr lang="fr-BE" dirty="0"/>
            <a:t>Idées et pistes</a:t>
          </a:r>
        </a:p>
      </dgm:t>
    </dgm:pt>
    <dgm:pt modelId="{E1FBEAD8-54BB-4B96-BD23-4FA6E4F2AB5D}" type="parTrans" cxnId="{9AC6BE85-B8D6-4603-9C29-9648AB3DB68E}">
      <dgm:prSet/>
      <dgm:spPr/>
      <dgm:t>
        <a:bodyPr/>
        <a:lstStyle/>
        <a:p>
          <a:endParaRPr lang="fr-BE"/>
        </a:p>
      </dgm:t>
    </dgm:pt>
    <dgm:pt modelId="{CEBE8BCD-78EE-48F4-BE27-BEE501FE8F1F}" type="sibTrans" cxnId="{9AC6BE85-B8D6-4603-9C29-9648AB3DB68E}">
      <dgm:prSet/>
      <dgm:spPr/>
      <dgm:t>
        <a:bodyPr/>
        <a:lstStyle/>
        <a:p>
          <a:endParaRPr lang="fr-BE"/>
        </a:p>
      </dgm:t>
    </dgm:pt>
    <dgm:pt modelId="{540C85EB-B7AF-44B6-BB45-44488A3F3F3A}">
      <dgm:prSet phldrT="[Text]"/>
      <dgm:spPr/>
      <dgm:t>
        <a:bodyPr/>
        <a:lstStyle/>
        <a:p>
          <a:r>
            <a:rPr lang="fr-BE" dirty="0"/>
            <a:t>Synthèse</a:t>
          </a:r>
        </a:p>
      </dgm:t>
    </dgm:pt>
    <dgm:pt modelId="{F075442A-CAC8-4C18-837E-5FBBC1EF4488}" type="parTrans" cxnId="{8545418F-5E7C-4883-BBE7-314C9EF627D6}">
      <dgm:prSet/>
      <dgm:spPr/>
      <dgm:t>
        <a:bodyPr/>
        <a:lstStyle/>
        <a:p>
          <a:endParaRPr lang="fr-BE"/>
        </a:p>
      </dgm:t>
    </dgm:pt>
    <dgm:pt modelId="{65B4A43D-9F05-42E1-9E7F-FB12EEB8E665}" type="sibTrans" cxnId="{8545418F-5E7C-4883-BBE7-314C9EF627D6}">
      <dgm:prSet/>
      <dgm:spPr/>
      <dgm:t>
        <a:bodyPr/>
        <a:lstStyle/>
        <a:p>
          <a:endParaRPr lang="fr-BE"/>
        </a:p>
      </dgm:t>
    </dgm:pt>
    <dgm:pt modelId="{C3167952-DAF6-4F96-AEB9-1F398A4B614E}" type="pres">
      <dgm:prSet presAssocID="{8E9D3E7D-0B30-424E-8E67-97804302F1D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2BD78B0-0596-4759-8CAD-7B501DDD465B}" type="pres">
      <dgm:prSet presAssocID="{BFA7235B-9AAD-4850-8457-3DC4E8373040}" presName="horFlow" presStyleCnt="0"/>
      <dgm:spPr/>
    </dgm:pt>
    <dgm:pt modelId="{745E7921-871B-435C-A8FF-8C9474C732BF}" type="pres">
      <dgm:prSet presAssocID="{BFA7235B-9AAD-4850-8457-3DC4E8373040}" presName="bigChev" presStyleLbl="node1" presStyleIdx="0" presStyleCnt="7"/>
      <dgm:spPr/>
    </dgm:pt>
    <dgm:pt modelId="{F35E39FE-206E-4EC3-93E8-6918989F2514}" type="pres">
      <dgm:prSet presAssocID="{FC09EFE4-F6C7-4DA3-B6AF-E4F201353F79}" presName="parTrans" presStyleCnt="0"/>
      <dgm:spPr/>
    </dgm:pt>
    <dgm:pt modelId="{BA58BF18-58BE-410D-B9AE-1682DD599C65}" type="pres">
      <dgm:prSet presAssocID="{715563D0-F628-44DB-998F-4C6D850B4DF5}" presName="node" presStyleLbl="alignAccFollowNode1" presStyleIdx="0" presStyleCnt="11">
        <dgm:presLayoutVars>
          <dgm:bulletEnabled val="1"/>
        </dgm:presLayoutVars>
      </dgm:prSet>
      <dgm:spPr/>
    </dgm:pt>
    <dgm:pt modelId="{CABC0BA8-1FEF-4B92-9C23-DDC843ABA30E}" type="pres">
      <dgm:prSet presAssocID="{BFA7235B-9AAD-4850-8457-3DC4E8373040}" presName="vSp" presStyleCnt="0"/>
      <dgm:spPr/>
    </dgm:pt>
    <dgm:pt modelId="{A6AF31A2-F0FC-4789-9CA7-D6CCC5EFC2FF}" type="pres">
      <dgm:prSet presAssocID="{17A1D144-B496-4626-962B-1C08D37E7C5F}" presName="horFlow" presStyleCnt="0"/>
      <dgm:spPr/>
    </dgm:pt>
    <dgm:pt modelId="{418E7525-DB6D-4B61-B280-354D1A72B1B8}" type="pres">
      <dgm:prSet presAssocID="{17A1D144-B496-4626-962B-1C08D37E7C5F}" presName="bigChev" presStyleLbl="node1" presStyleIdx="1" presStyleCnt="7"/>
      <dgm:spPr/>
    </dgm:pt>
    <dgm:pt modelId="{B5F8D5A7-99E0-45B2-B892-F33B66510446}" type="pres">
      <dgm:prSet presAssocID="{992D8EA3-8F95-4ADF-9EF3-14155384759C}" presName="parTrans" presStyleCnt="0"/>
      <dgm:spPr/>
    </dgm:pt>
    <dgm:pt modelId="{1983FFE3-E074-4B3C-A8BF-1CA8D6BA722C}" type="pres">
      <dgm:prSet presAssocID="{F00077D1-62C7-4B4C-99A6-6167DEA9AC25}" presName="node" presStyleLbl="alignAccFollowNode1" presStyleIdx="1" presStyleCnt="11">
        <dgm:presLayoutVars>
          <dgm:bulletEnabled val="1"/>
        </dgm:presLayoutVars>
      </dgm:prSet>
      <dgm:spPr/>
    </dgm:pt>
    <dgm:pt modelId="{7E25374F-F852-4FE4-B254-6D3E3C484E6F}" type="pres">
      <dgm:prSet presAssocID="{17A1D144-B496-4626-962B-1C08D37E7C5F}" presName="vSp" presStyleCnt="0"/>
      <dgm:spPr/>
    </dgm:pt>
    <dgm:pt modelId="{51CE03E1-C535-4FE5-8591-88556F77337C}" type="pres">
      <dgm:prSet presAssocID="{D4BDF5FD-1E66-4481-BBA5-09886115CC72}" presName="horFlow" presStyleCnt="0"/>
      <dgm:spPr/>
    </dgm:pt>
    <dgm:pt modelId="{4F8D6D32-7F44-43AE-A011-CEC65CD9D1AE}" type="pres">
      <dgm:prSet presAssocID="{D4BDF5FD-1E66-4481-BBA5-09886115CC72}" presName="bigChev" presStyleLbl="node1" presStyleIdx="2" presStyleCnt="7"/>
      <dgm:spPr/>
    </dgm:pt>
    <dgm:pt modelId="{C7591F98-2805-427F-8335-99151FDA82DF}" type="pres">
      <dgm:prSet presAssocID="{9A7D17A2-82C1-4191-9BC7-B264E788E02F}" presName="parTrans" presStyleCnt="0"/>
      <dgm:spPr/>
    </dgm:pt>
    <dgm:pt modelId="{63A144BB-5E20-496E-AE81-F44A263EBE32}" type="pres">
      <dgm:prSet presAssocID="{18BC84BA-0C9A-4362-8413-45C14EA983FE}" presName="node" presStyleLbl="alignAccFollowNode1" presStyleIdx="2" presStyleCnt="11">
        <dgm:presLayoutVars>
          <dgm:bulletEnabled val="1"/>
        </dgm:presLayoutVars>
      </dgm:prSet>
      <dgm:spPr/>
    </dgm:pt>
    <dgm:pt modelId="{DDCC8D38-8FE2-4E5F-81E2-B3D6380FE452}" type="pres">
      <dgm:prSet presAssocID="{D4BDF5FD-1E66-4481-BBA5-09886115CC72}" presName="vSp" presStyleCnt="0"/>
      <dgm:spPr/>
    </dgm:pt>
    <dgm:pt modelId="{EE76214C-0F6C-487F-9793-630802039E66}" type="pres">
      <dgm:prSet presAssocID="{8CDF2CB9-0E58-4C99-B359-92ECB0760398}" presName="horFlow" presStyleCnt="0"/>
      <dgm:spPr/>
    </dgm:pt>
    <dgm:pt modelId="{5E4205C7-DF04-4AF5-84B1-9DD689B8843D}" type="pres">
      <dgm:prSet presAssocID="{8CDF2CB9-0E58-4C99-B359-92ECB0760398}" presName="bigChev" presStyleLbl="node1" presStyleIdx="3" presStyleCnt="7"/>
      <dgm:spPr/>
    </dgm:pt>
    <dgm:pt modelId="{678A738B-D6EB-45CD-B133-24A5926EB6F2}" type="pres">
      <dgm:prSet presAssocID="{638C25AC-0CA8-4578-AD00-7174EC63681C}" presName="parTrans" presStyleCnt="0"/>
      <dgm:spPr/>
    </dgm:pt>
    <dgm:pt modelId="{F93B4608-4896-4B51-93EF-9ACF722D1EE2}" type="pres">
      <dgm:prSet presAssocID="{9DCC8EB6-E104-428A-9713-7016661184C3}" presName="node" presStyleLbl="alignAccFollowNode1" presStyleIdx="3" presStyleCnt="11">
        <dgm:presLayoutVars>
          <dgm:bulletEnabled val="1"/>
        </dgm:presLayoutVars>
      </dgm:prSet>
      <dgm:spPr/>
    </dgm:pt>
    <dgm:pt modelId="{B99514A8-7C71-406F-8A92-CE9D8D67A1AB}" type="pres">
      <dgm:prSet presAssocID="{8CDF2CB9-0E58-4C99-B359-92ECB0760398}" presName="vSp" presStyleCnt="0"/>
      <dgm:spPr/>
    </dgm:pt>
    <dgm:pt modelId="{7A52EE0D-329D-47BC-911B-7874602F9A9A}" type="pres">
      <dgm:prSet presAssocID="{71EEEACF-3E62-4557-8577-681933C79479}" presName="horFlow" presStyleCnt="0"/>
      <dgm:spPr/>
    </dgm:pt>
    <dgm:pt modelId="{BE2ED3AD-88B6-4D34-B8A5-E5F63525D3C8}" type="pres">
      <dgm:prSet presAssocID="{71EEEACF-3E62-4557-8577-681933C79479}" presName="bigChev" presStyleLbl="node1" presStyleIdx="4" presStyleCnt="7"/>
      <dgm:spPr/>
    </dgm:pt>
    <dgm:pt modelId="{50A3CB4B-13EF-446E-983F-4AAF9886A73F}" type="pres">
      <dgm:prSet presAssocID="{F86A4BE9-562F-4936-BD49-BEF390EE8A44}" presName="parTrans" presStyleCnt="0"/>
      <dgm:spPr/>
    </dgm:pt>
    <dgm:pt modelId="{1CED7371-CB98-4918-BEDB-E6474B44D321}" type="pres">
      <dgm:prSet presAssocID="{E63F0F0F-A545-4A78-B45F-28509E51E04F}" presName="node" presStyleLbl="alignAccFollowNode1" presStyleIdx="4" presStyleCnt="11">
        <dgm:presLayoutVars>
          <dgm:bulletEnabled val="1"/>
        </dgm:presLayoutVars>
      </dgm:prSet>
      <dgm:spPr/>
    </dgm:pt>
    <dgm:pt modelId="{AF6F1E6F-5771-4EC4-812A-49BE12C0D644}" type="pres">
      <dgm:prSet presAssocID="{E13A6C78-9972-4AF1-853A-7C33E2000D05}" presName="sibTrans" presStyleCnt="0"/>
      <dgm:spPr/>
    </dgm:pt>
    <dgm:pt modelId="{9DCBB4C1-C703-498A-AF7C-A555325092CB}" type="pres">
      <dgm:prSet presAssocID="{EFCF1129-4780-453F-AA83-A9AE5431520A}" presName="node" presStyleLbl="alignAccFollowNode1" presStyleIdx="5" presStyleCnt="11">
        <dgm:presLayoutVars>
          <dgm:bulletEnabled val="1"/>
        </dgm:presLayoutVars>
      </dgm:prSet>
      <dgm:spPr/>
    </dgm:pt>
    <dgm:pt modelId="{2A14FD6F-C847-4F20-B350-B55C1D6280B3}" type="pres">
      <dgm:prSet presAssocID="{71EEEACF-3E62-4557-8577-681933C79479}" presName="vSp" presStyleCnt="0"/>
      <dgm:spPr/>
    </dgm:pt>
    <dgm:pt modelId="{F7B4E507-5F33-4823-85E4-275A75D824CA}" type="pres">
      <dgm:prSet presAssocID="{81CE180E-5D0E-4374-94BF-A4C8312E47DB}" presName="horFlow" presStyleCnt="0"/>
      <dgm:spPr/>
    </dgm:pt>
    <dgm:pt modelId="{CA8C8328-CBF5-4D2C-862B-155B8F560C97}" type="pres">
      <dgm:prSet presAssocID="{81CE180E-5D0E-4374-94BF-A4C8312E47DB}" presName="bigChev" presStyleLbl="node1" presStyleIdx="5" presStyleCnt="7"/>
      <dgm:spPr/>
    </dgm:pt>
    <dgm:pt modelId="{EC33831A-9DC2-4313-B06A-9511228DB7DA}" type="pres">
      <dgm:prSet presAssocID="{F075442A-CAC8-4C18-837E-5FBBC1EF4488}" presName="parTrans" presStyleCnt="0"/>
      <dgm:spPr/>
    </dgm:pt>
    <dgm:pt modelId="{52B2986C-8EDB-4840-8862-A5950068EA76}" type="pres">
      <dgm:prSet presAssocID="{540C85EB-B7AF-44B6-BB45-44488A3F3F3A}" presName="node" presStyleLbl="alignAccFollowNode1" presStyleIdx="6" presStyleCnt="11">
        <dgm:presLayoutVars>
          <dgm:bulletEnabled val="1"/>
        </dgm:presLayoutVars>
      </dgm:prSet>
      <dgm:spPr/>
    </dgm:pt>
    <dgm:pt modelId="{B5A3D696-1FCA-40E8-8122-78BE6148EDA9}" type="pres">
      <dgm:prSet presAssocID="{65B4A43D-9F05-42E1-9E7F-FB12EEB8E665}" presName="sibTrans" presStyleCnt="0"/>
      <dgm:spPr/>
    </dgm:pt>
    <dgm:pt modelId="{7FA74D2B-5014-4130-A757-1098E72A29A0}" type="pres">
      <dgm:prSet presAssocID="{6AE6FC60-8A7D-4D87-B998-44D1A51A56E1}" presName="node" presStyleLbl="alignAccFollowNode1" presStyleIdx="7" presStyleCnt="11">
        <dgm:presLayoutVars>
          <dgm:bulletEnabled val="1"/>
        </dgm:presLayoutVars>
      </dgm:prSet>
      <dgm:spPr/>
    </dgm:pt>
    <dgm:pt modelId="{A04FAA75-E615-49AF-8A14-A6B8CAAFF928}" type="pres">
      <dgm:prSet presAssocID="{81CE180E-5D0E-4374-94BF-A4C8312E47DB}" presName="vSp" presStyleCnt="0"/>
      <dgm:spPr/>
    </dgm:pt>
    <dgm:pt modelId="{C22DFA41-C5C3-4DDE-8CB1-FB43BA946BB0}" type="pres">
      <dgm:prSet presAssocID="{1E3B1736-5552-4183-ADC0-661A2354C4F8}" presName="horFlow" presStyleCnt="0"/>
      <dgm:spPr/>
    </dgm:pt>
    <dgm:pt modelId="{8483AC58-AE40-4357-8BF3-9C1639E96508}" type="pres">
      <dgm:prSet presAssocID="{1E3B1736-5552-4183-ADC0-661A2354C4F8}" presName="bigChev" presStyleLbl="node1" presStyleIdx="6" presStyleCnt="7"/>
      <dgm:spPr/>
    </dgm:pt>
    <dgm:pt modelId="{88A24918-E04C-4D4A-A5E6-EC7C508F3C18}" type="pres">
      <dgm:prSet presAssocID="{7AA777C9-3931-4D18-88EF-7C6257F32642}" presName="parTrans" presStyleCnt="0"/>
      <dgm:spPr/>
    </dgm:pt>
    <dgm:pt modelId="{A5AE76E2-7C79-4C5C-BCC4-7C7D7E76B8AD}" type="pres">
      <dgm:prSet presAssocID="{CEC72428-1166-49B3-9388-0F8D03571310}" presName="node" presStyleLbl="alignAccFollowNode1" presStyleIdx="8" presStyleCnt="11">
        <dgm:presLayoutVars>
          <dgm:bulletEnabled val="1"/>
        </dgm:presLayoutVars>
      </dgm:prSet>
      <dgm:spPr/>
    </dgm:pt>
    <dgm:pt modelId="{5810577D-76BC-4825-9DAC-459C34E47FAF}" type="pres">
      <dgm:prSet presAssocID="{2947E00E-1382-4629-BED2-F3D5F95994FF}" presName="sibTrans" presStyleCnt="0"/>
      <dgm:spPr/>
    </dgm:pt>
    <dgm:pt modelId="{7D535CDD-63F2-45F7-A6A0-F5D119C6E022}" type="pres">
      <dgm:prSet presAssocID="{ACE3537C-84D0-43F9-BAE1-8DE5E64EC647}" presName="node" presStyleLbl="alignAccFollowNode1" presStyleIdx="9" presStyleCnt="11">
        <dgm:presLayoutVars>
          <dgm:bulletEnabled val="1"/>
        </dgm:presLayoutVars>
      </dgm:prSet>
      <dgm:spPr/>
    </dgm:pt>
    <dgm:pt modelId="{A3B9FCB1-67BE-4B64-95C0-29DAFEBBFC8C}" type="pres">
      <dgm:prSet presAssocID="{B120845F-7A74-42C0-BDEF-89B64CCC6081}" presName="sibTrans" presStyleCnt="0"/>
      <dgm:spPr/>
    </dgm:pt>
    <dgm:pt modelId="{E07BF433-0E21-4294-9C27-579FC4A5EE84}" type="pres">
      <dgm:prSet presAssocID="{D38A610F-5ABE-467D-830F-8816D608E1F2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C4062C00-8253-41AE-8C58-0DC000B1E1B7}" type="presOf" srcId="{8CDF2CB9-0E58-4C99-B359-92ECB0760398}" destId="{5E4205C7-DF04-4AF5-84B1-9DD689B8843D}" srcOrd="0" destOrd="0" presId="urn:microsoft.com/office/officeart/2005/8/layout/lProcess3"/>
    <dgm:cxn modelId="{A460A009-2FFE-47C1-B634-33B412AD63EB}" type="presOf" srcId="{CEC72428-1166-49B3-9388-0F8D03571310}" destId="{A5AE76E2-7C79-4C5C-BCC4-7C7D7E76B8AD}" srcOrd="0" destOrd="0" presId="urn:microsoft.com/office/officeart/2005/8/layout/lProcess3"/>
    <dgm:cxn modelId="{FA48270A-02A5-4886-A6CE-F0C64A02D5E3}" type="presOf" srcId="{EFCF1129-4780-453F-AA83-A9AE5431520A}" destId="{9DCBB4C1-C703-498A-AF7C-A555325092CB}" srcOrd="0" destOrd="0" presId="urn:microsoft.com/office/officeart/2005/8/layout/lProcess3"/>
    <dgm:cxn modelId="{E58C820B-E638-4A45-8E4E-386966595CF6}" srcId="{BFA7235B-9AAD-4850-8457-3DC4E8373040}" destId="{715563D0-F628-44DB-998F-4C6D850B4DF5}" srcOrd="0" destOrd="0" parTransId="{FC09EFE4-F6C7-4DA3-B6AF-E4F201353F79}" sibTransId="{FBDD0D71-AB0D-4D65-94D9-0C33C40DBA52}"/>
    <dgm:cxn modelId="{47BA4E1F-CDFD-4A6C-BFC4-BF428093E1C5}" type="presOf" srcId="{17A1D144-B496-4626-962B-1C08D37E7C5F}" destId="{418E7525-DB6D-4B61-B280-354D1A72B1B8}" srcOrd="0" destOrd="0" presId="urn:microsoft.com/office/officeart/2005/8/layout/lProcess3"/>
    <dgm:cxn modelId="{D1F10720-5D04-4780-BE52-AA2939A010DD}" type="presOf" srcId="{E63F0F0F-A545-4A78-B45F-28509E51E04F}" destId="{1CED7371-CB98-4918-BEDB-E6474B44D321}" srcOrd="0" destOrd="0" presId="urn:microsoft.com/office/officeart/2005/8/layout/lProcess3"/>
    <dgm:cxn modelId="{F7FA9822-A083-445F-9E51-10174C31EE66}" srcId="{1E3B1736-5552-4183-ADC0-661A2354C4F8}" destId="{ACE3537C-84D0-43F9-BAE1-8DE5E64EC647}" srcOrd="1" destOrd="0" parTransId="{380354A5-B2A8-4599-9865-8ECEFB2D5BBB}" sibTransId="{B120845F-7A74-42C0-BDEF-89B64CCC6081}"/>
    <dgm:cxn modelId="{FC204224-3324-488E-868B-27713F907D19}" srcId="{8E9D3E7D-0B30-424E-8E67-97804302F1D1}" destId="{17A1D144-B496-4626-962B-1C08D37E7C5F}" srcOrd="1" destOrd="0" parTransId="{0002FC57-8969-4B44-BC9E-19C454105BE3}" sibTransId="{561D80F0-30BC-4CD6-89DD-045B4751745D}"/>
    <dgm:cxn modelId="{A7904425-CEDD-48C5-B36E-7CA051F7E06D}" srcId="{71EEEACF-3E62-4557-8577-681933C79479}" destId="{E63F0F0F-A545-4A78-B45F-28509E51E04F}" srcOrd="0" destOrd="0" parTransId="{F86A4BE9-562F-4936-BD49-BEF390EE8A44}" sibTransId="{E13A6C78-9972-4AF1-853A-7C33E2000D05}"/>
    <dgm:cxn modelId="{2B128129-0A57-48E8-816F-3CB53B5C1FF6}" type="presOf" srcId="{540C85EB-B7AF-44B6-BB45-44488A3F3F3A}" destId="{52B2986C-8EDB-4840-8862-A5950068EA76}" srcOrd="0" destOrd="0" presId="urn:microsoft.com/office/officeart/2005/8/layout/lProcess3"/>
    <dgm:cxn modelId="{99BCB332-82A8-46FD-89C7-677BCDEC2696}" type="presOf" srcId="{BFA7235B-9AAD-4850-8457-3DC4E8373040}" destId="{745E7921-871B-435C-A8FF-8C9474C732BF}" srcOrd="0" destOrd="0" presId="urn:microsoft.com/office/officeart/2005/8/layout/lProcess3"/>
    <dgm:cxn modelId="{B9186334-9D14-4ECE-BB0A-17D7506B57F1}" type="presOf" srcId="{18BC84BA-0C9A-4362-8413-45C14EA983FE}" destId="{63A144BB-5E20-496E-AE81-F44A263EBE32}" srcOrd="0" destOrd="0" presId="urn:microsoft.com/office/officeart/2005/8/layout/lProcess3"/>
    <dgm:cxn modelId="{82F9BF36-71E9-45FE-833B-F720F208C695}" type="presOf" srcId="{81CE180E-5D0E-4374-94BF-A4C8312E47DB}" destId="{CA8C8328-CBF5-4D2C-862B-155B8F560C97}" srcOrd="0" destOrd="0" presId="urn:microsoft.com/office/officeart/2005/8/layout/lProcess3"/>
    <dgm:cxn modelId="{64D0613B-CE5D-4BF6-8442-1B8656E44916}" type="presOf" srcId="{D38A610F-5ABE-467D-830F-8816D608E1F2}" destId="{E07BF433-0E21-4294-9C27-579FC4A5EE84}" srcOrd="0" destOrd="0" presId="urn:microsoft.com/office/officeart/2005/8/layout/lProcess3"/>
    <dgm:cxn modelId="{F5714E3F-6682-4CB6-B54D-3CE58BD13B7A}" srcId="{8CDF2CB9-0E58-4C99-B359-92ECB0760398}" destId="{9DCC8EB6-E104-428A-9713-7016661184C3}" srcOrd="0" destOrd="0" parTransId="{638C25AC-0CA8-4578-AD00-7174EC63681C}" sibTransId="{43A64E49-A0E5-4612-B0F9-34C4D1ABED0C}"/>
    <dgm:cxn modelId="{CCE4C063-88C5-448B-ADD2-895AA104938C}" srcId="{17A1D144-B496-4626-962B-1C08D37E7C5F}" destId="{F00077D1-62C7-4B4C-99A6-6167DEA9AC25}" srcOrd="0" destOrd="0" parTransId="{992D8EA3-8F95-4ADF-9EF3-14155384759C}" sibTransId="{B6C7209D-4B00-4A75-9E37-3276EC602AE1}"/>
    <dgm:cxn modelId="{3934BC51-781D-42BF-9C9D-DAB245BE36AB}" srcId="{8E9D3E7D-0B30-424E-8E67-97804302F1D1}" destId="{1E3B1736-5552-4183-ADC0-661A2354C4F8}" srcOrd="6" destOrd="0" parTransId="{572249D2-8A92-4259-B3E5-C2794549C9FD}" sibTransId="{FFDB5AA8-62BA-4DB2-8B58-D5894987856F}"/>
    <dgm:cxn modelId="{7DAA3B78-AE2B-4488-950C-38AAA10616DC}" type="presOf" srcId="{1E3B1736-5552-4183-ADC0-661A2354C4F8}" destId="{8483AC58-AE40-4357-8BF3-9C1639E96508}" srcOrd="0" destOrd="0" presId="urn:microsoft.com/office/officeart/2005/8/layout/lProcess3"/>
    <dgm:cxn modelId="{F7FE907C-21E9-46EA-B982-6A7FB05A6B24}" type="presOf" srcId="{71EEEACF-3E62-4557-8577-681933C79479}" destId="{BE2ED3AD-88B6-4D34-B8A5-E5F63525D3C8}" srcOrd="0" destOrd="0" presId="urn:microsoft.com/office/officeart/2005/8/layout/lProcess3"/>
    <dgm:cxn modelId="{9AC6BE85-B8D6-4603-9C29-9648AB3DB68E}" srcId="{71EEEACF-3E62-4557-8577-681933C79479}" destId="{EFCF1129-4780-453F-AA83-A9AE5431520A}" srcOrd="1" destOrd="0" parTransId="{E1FBEAD8-54BB-4B96-BD23-4FA6E4F2AB5D}" sibTransId="{CEBE8BCD-78EE-48F4-BE27-BEE501FE8F1F}"/>
    <dgm:cxn modelId="{292E378A-AC9C-4E2F-82DB-5B8FC5B33459}" type="presOf" srcId="{715563D0-F628-44DB-998F-4C6D850B4DF5}" destId="{BA58BF18-58BE-410D-B9AE-1682DD599C65}" srcOrd="0" destOrd="0" presId="urn:microsoft.com/office/officeart/2005/8/layout/lProcess3"/>
    <dgm:cxn modelId="{8545418F-5E7C-4883-BBE7-314C9EF627D6}" srcId="{81CE180E-5D0E-4374-94BF-A4C8312E47DB}" destId="{540C85EB-B7AF-44B6-BB45-44488A3F3F3A}" srcOrd="0" destOrd="0" parTransId="{F075442A-CAC8-4C18-837E-5FBBC1EF4488}" sibTransId="{65B4A43D-9F05-42E1-9E7F-FB12EEB8E665}"/>
    <dgm:cxn modelId="{47C1E693-625E-49C1-823B-530150748525}" type="presOf" srcId="{F00077D1-62C7-4B4C-99A6-6167DEA9AC25}" destId="{1983FFE3-E074-4B3C-A8BF-1CA8D6BA722C}" srcOrd="0" destOrd="0" presId="urn:microsoft.com/office/officeart/2005/8/layout/lProcess3"/>
    <dgm:cxn modelId="{0829E49C-D0C8-41B3-A064-70BC5BEC472C}" srcId="{8E9D3E7D-0B30-424E-8E67-97804302F1D1}" destId="{81CE180E-5D0E-4374-94BF-A4C8312E47DB}" srcOrd="5" destOrd="0" parTransId="{FBF55C8D-26E5-456F-8CC8-A9F339A4B07C}" sibTransId="{FAF2B173-D22E-4F56-A590-E5D4D5ACAE8E}"/>
    <dgm:cxn modelId="{4E148CA2-F162-40F9-969E-AB100C32D09C}" srcId="{8E9D3E7D-0B30-424E-8E67-97804302F1D1}" destId="{BFA7235B-9AAD-4850-8457-3DC4E8373040}" srcOrd="0" destOrd="0" parTransId="{D5C98C95-2B77-402A-BD27-5C372823E4AF}" sibTransId="{BA63CCBD-79E3-48BA-ADBE-3672277FE48E}"/>
    <dgm:cxn modelId="{8EC2CAA5-9A74-4781-951B-132327C07DE2}" type="presOf" srcId="{8E9D3E7D-0B30-424E-8E67-97804302F1D1}" destId="{C3167952-DAF6-4F96-AEB9-1F398A4B614E}" srcOrd="0" destOrd="0" presId="urn:microsoft.com/office/officeart/2005/8/layout/lProcess3"/>
    <dgm:cxn modelId="{78213CA8-CA5D-491F-8447-3E3E12E89878}" type="presOf" srcId="{D4BDF5FD-1E66-4481-BBA5-09886115CC72}" destId="{4F8D6D32-7F44-43AE-A011-CEC65CD9D1AE}" srcOrd="0" destOrd="0" presId="urn:microsoft.com/office/officeart/2005/8/layout/lProcess3"/>
    <dgm:cxn modelId="{79693CB9-C56B-41EA-95DE-2815382351FC}" type="presOf" srcId="{9DCC8EB6-E104-428A-9713-7016661184C3}" destId="{F93B4608-4896-4B51-93EF-9ACF722D1EE2}" srcOrd="0" destOrd="0" presId="urn:microsoft.com/office/officeart/2005/8/layout/lProcess3"/>
    <dgm:cxn modelId="{350924C1-3F39-43A2-8B3A-971613B77599}" srcId="{8E9D3E7D-0B30-424E-8E67-97804302F1D1}" destId="{D4BDF5FD-1E66-4481-BBA5-09886115CC72}" srcOrd="2" destOrd="0" parTransId="{16F4C28E-1FBE-4866-9DCE-2E8006A15386}" sibTransId="{2BFF4A50-121E-4ECD-9FF3-B7B9FE3D60D6}"/>
    <dgm:cxn modelId="{AD9D87CB-ED96-4BC5-AE6E-A833647845F7}" srcId="{D4BDF5FD-1E66-4481-BBA5-09886115CC72}" destId="{18BC84BA-0C9A-4362-8413-45C14EA983FE}" srcOrd="0" destOrd="0" parTransId="{9A7D17A2-82C1-4191-9BC7-B264E788E02F}" sibTransId="{8447F951-7C0D-41C5-9267-5D869E7E12EF}"/>
    <dgm:cxn modelId="{789E65CC-DAF7-4990-8E75-9055D50A64D2}" srcId="{8E9D3E7D-0B30-424E-8E67-97804302F1D1}" destId="{8CDF2CB9-0E58-4C99-B359-92ECB0760398}" srcOrd="3" destOrd="0" parTransId="{6CFCAD56-ED32-4A08-95F9-E74B85D05A7B}" sibTransId="{5AC550C0-8537-484C-9EA6-60D884C6BC82}"/>
    <dgm:cxn modelId="{F86081D1-0906-41A0-9D00-EA2387E2F26E}" type="presOf" srcId="{ACE3537C-84D0-43F9-BAE1-8DE5E64EC647}" destId="{7D535CDD-63F2-45F7-A6A0-F5D119C6E022}" srcOrd="0" destOrd="0" presId="urn:microsoft.com/office/officeart/2005/8/layout/lProcess3"/>
    <dgm:cxn modelId="{60BF61DC-6D05-4A35-BC7C-15A252763E3A}" srcId="{1E3B1736-5552-4183-ADC0-661A2354C4F8}" destId="{D38A610F-5ABE-467D-830F-8816D608E1F2}" srcOrd="2" destOrd="0" parTransId="{F38F6C22-0726-4C13-A469-89F0D71710B3}" sibTransId="{0311738A-23CF-404C-A360-11248AA0A0B4}"/>
    <dgm:cxn modelId="{8DB63AE1-0BDC-467B-8D78-7B872B8D2547}" srcId="{1E3B1736-5552-4183-ADC0-661A2354C4F8}" destId="{CEC72428-1166-49B3-9388-0F8D03571310}" srcOrd="0" destOrd="0" parTransId="{7AA777C9-3931-4D18-88EF-7C6257F32642}" sibTransId="{2947E00E-1382-4629-BED2-F3D5F95994FF}"/>
    <dgm:cxn modelId="{46BEE3EC-19DE-45A9-98AC-2CC9F9DF60EB}" srcId="{8E9D3E7D-0B30-424E-8E67-97804302F1D1}" destId="{71EEEACF-3E62-4557-8577-681933C79479}" srcOrd="4" destOrd="0" parTransId="{87766183-5800-42B1-BAEE-D16266A36886}" sibTransId="{8CA60C5E-72B9-48EB-BCDA-3E7C3E2DDF87}"/>
    <dgm:cxn modelId="{357EF1EC-A791-441D-B3B1-414150AF8B32}" srcId="{81CE180E-5D0E-4374-94BF-A4C8312E47DB}" destId="{6AE6FC60-8A7D-4D87-B998-44D1A51A56E1}" srcOrd="1" destOrd="0" parTransId="{4555DDC5-EBAE-43D6-AB9F-0A0E17C47FB7}" sibTransId="{68466540-CEB0-45AD-847B-A7E6C93D39AA}"/>
    <dgm:cxn modelId="{8A949EFE-5E93-4DC6-8E74-55CFE9803521}" type="presOf" srcId="{6AE6FC60-8A7D-4D87-B998-44D1A51A56E1}" destId="{7FA74D2B-5014-4130-A757-1098E72A29A0}" srcOrd="0" destOrd="0" presId="urn:microsoft.com/office/officeart/2005/8/layout/lProcess3"/>
    <dgm:cxn modelId="{591E8A93-9824-4CCB-B7A7-11B86C5FB9DE}" type="presParOf" srcId="{C3167952-DAF6-4F96-AEB9-1F398A4B614E}" destId="{62BD78B0-0596-4759-8CAD-7B501DDD465B}" srcOrd="0" destOrd="0" presId="urn:microsoft.com/office/officeart/2005/8/layout/lProcess3"/>
    <dgm:cxn modelId="{D99A9DA3-D45A-4732-9857-60A59DA98F5C}" type="presParOf" srcId="{62BD78B0-0596-4759-8CAD-7B501DDD465B}" destId="{745E7921-871B-435C-A8FF-8C9474C732BF}" srcOrd="0" destOrd="0" presId="urn:microsoft.com/office/officeart/2005/8/layout/lProcess3"/>
    <dgm:cxn modelId="{5AC804FE-A889-424F-AC36-C3DC2BD515D7}" type="presParOf" srcId="{62BD78B0-0596-4759-8CAD-7B501DDD465B}" destId="{F35E39FE-206E-4EC3-93E8-6918989F2514}" srcOrd="1" destOrd="0" presId="urn:microsoft.com/office/officeart/2005/8/layout/lProcess3"/>
    <dgm:cxn modelId="{5B57E1D7-D0E9-4EF8-8C29-22E5DABCA8BA}" type="presParOf" srcId="{62BD78B0-0596-4759-8CAD-7B501DDD465B}" destId="{BA58BF18-58BE-410D-B9AE-1682DD599C65}" srcOrd="2" destOrd="0" presId="urn:microsoft.com/office/officeart/2005/8/layout/lProcess3"/>
    <dgm:cxn modelId="{F3328BBC-ED1C-444B-BA88-6A03228E0FB4}" type="presParOf" srcId="{C3167952-DAF6-4F96-AEB9-1F398A4B614E}" destId="{CABC0BA8-1FEF-4B92-9C23-DDC843ABA30E}" srcOrd="1" destOrd="0" presId="urn:microsoft.com/office/officeart/2005/8/layout/lProcess3"/>
    <dgm:cxn modelId="{4C608C8E-0952-46E0-8A04-8ABE64321311}" type="presParOf" srcId="{C3167952-DAF6-4F96-AEB9-1F398A4B614E}" destId="{A6AF31A2-F0FC-4789-9CA7-D6CCC5EFC2FF}" srcOrd="2" destOrd="0" presId="urn:microsoft.com/office/officeart/2005/8/layout/lProcess3"/>
    <dgm:cxn modelId="{58AA4CB3-A64C-44B6-A96A-06F338B3BADB}" type="presParOf" srcId="{A6AF31A2-F0FC-4789-9CA7-D6CCC5EFC2FF}" destId="{418E7525-DB6D-4B61-B280-354D1A72B1B8}" srcOrd="0" destOrd="0" presId="urn:microsoft.com/office/officeart/2005/8/layout/lProcess3"/>
    <dgm:cxn modelId="{4CEF125E-0A34-40A4-AD37-9B1E09466288}" type="presParOf" srcId="{A6AF31A2-F0FC-4789-9CA7-D6CCC5EFC2FF}" destId="{B5F8D5A7-99E0-45B2-B892-F33B66510446}" srcOrd="1" destOrd="0" presId="urn:microsoft.com/office/officeart/2005/8/layout/lProcess3"/>
    <dgm:cxn modelId="{FA4AF6AC-DAE0-478C-B65F-70AC7C9879DE}" type="presParOf" srcId="{A6AF31A2-F0FC-4789-9CA7-D6CCC5EFC2FF}" destId="{1983FFE3-E074-4B3C-A8BF-1CA8D6BA722C}" srcOrd="2" destOrd="0" presId="urn:microsoft.com/office/officeart/2005/8/layout/lProcess3"/>
    <dgm:cxn modelId="{5D3F2A0F-D197-4870-9DD2-A6A014896817}" type="presParOf" srcId="{C3167952-DAF6-4F96-AEB9-1F398A4B614E}" destId="{7E25374F-F852-4FE4-B254-6D3E3C484E6F}" srcOrd="3" destOrd="0" presId="urn:microsoft.com/office/officeart/2005/8/layout/lProcess3"/>
    <dgm:cxn modelId="{19264388-F812-4F8A-AAD0-6C5395BBB949}" type="presParOf" srcId="{C3167952-DAF6-4F96-AEB9-1F398A4B614E}" destId="{51CE03E1-C535-4FE5-8591-88556F77337C}" srcOrd="4" destOrd="0" presId="urn:microsoft.com/office/officeart/2005/8/layout/lProcess3"/>
    <dgm:cxn modelId="{F2DEAC7B-E1A3-4841-89E6-C44761119E69}" type="presParOf" srcId="{51CE03E1-C535-4FE5-8591-88556F77337C}" destId="{4F8D6D32-7F44-43AE-A011-CEC65CD9D1AE}" srcOrd="0" destOrd="0" presId="urn:microsoft.com/office/officeart/2005/8/layout/lProcess3"/>
    <dgm:cxn modelId="{AAD30FFA-93F1-4E94-8165-CCACCF02C171}" type="presParOf" srcId="{51CE03E1-C535-4FE5-8591-88556F77337C}" destId="{C7591F98-2805-427F-8335-99151FDA82DF}" srcOrd="1" destOrd="0" presId="urn:microsoft.com/office/officeart/2005/8/layout/lProcess3"/>
    <dgm:cxn modelId="{C72BB28B-BF40-4513-8ECA-77881C4BEC49}" type="presParOf" srcId="{51CE03E1-C535-4FE5-8591-88556F77337C}" destId="{63A144BB-5E20-496E-AE81-F44A263EBE32}" srcOrd="2" destOrd="0" presId="urn:microsoft.com/office/officeart/2005/8/layout/lProcess3"/>
    <dgm:cxn modelId="{E58EB996-A75A-407E-A058-8FD011860A1C}" type="presParOf" srcId="{C3167952-DAF6-4F96-AEB9-1F398A4B614E}" destId="{DDCC8D38-8FE2-4E5F-81E2-B3D6380FE452}" srcOrd="5" destOrd="0" presId="urn:microsoft.com/office/officeart/2005/8/layout/lProcess3"/>
    <dgm:cxn modelId="{C390DA78-2844-49C8-8C8F-EE2EE35316DB}" type="presParOf" srcId="{C3167952-DAF6-4F96-AEB9-1F398A4B614E}" destId="{EE76214C-0F6C-487F-9793-630802039E66}" srcOrd="6" destOrd="0" presId="urn:microsoft.com/office/officeart/2005/8/layout/lProcess3"/>
    <dgm:cxn modelId="{603DEAEC-4A52-4D8B-8F5C-CBCE95981C17}" type="presParOf" srcId="{EE76214C-0F6C-487F-9793-630802039E66}" destId="{5E4205C7-DF04-4AF5-84B1-9DD689B8843D}" srcOrd="0" destOrd="0" presId="urn:microsoft.com/office/officeart/2005/8/layout/lProcess3"/>
    <dgm:cxn modelId="{03AA3424-E171-44B2-8174-9381956FCAF0}" type="presParOf" srcId="{EE76214C-0F6C-487F-9793-630802039E66}" destId="{678A738B-D6EB-45CD-B133-24A5926EB6F2}" srcOrd="1" destOrd="0" presId="urn:microsoft.com/office/officeart/2005/8/layout/lProcess3"/>
    <dgm:cxn modelId="{ACA54D04-A812-4A71-B7A5-79C6532A54A9}" type="presParOf" srcId="{EE76214C-0F6C-487F-9793-630802039E66}" destId="{F93B4608-4896-4B51-93EF-9ACF722D1EE2}" srcOrd="2" destOrd="0" presId="urn:microsoft.com/office/officeart/2005/8/layout/lProcess3"/>
    <dgm:cxn modelId="{98317268-8784-49B5-BBF5-6A1E5B780934}" type="presParOf" srcId="{C3167952-DAF6-4F96-AEB9-1F398A4B614E}" destId="{B99514A8-7C71-406F-8A92-CE9D8D67A1AB}" srcOrd="7" destOrd="0" presId="urn:microsoft.com/office/officeart/2005/8/layout/lProcess3"/>
    <dgm:cxn modelId="{035E15BF-63FC-4A58-BAA2-82CE8840BFEB}" type="presParOf" srcId="{C3167952-DAF6-4F96-AEB9-1F398A4B614E}" destId="{7A52EE0D-329D-47BC-911B-7874602F9A9A}" srcOrd="8" destOrd="0" presId="urn:microsoft.com/office/officeart/2005/8/layout/lProcess3"/>
    <dgm:cxn modelId="{6D1E2B15-3112-48EE-BEE8-84E8B392AD8E}" type="presParOf" srcId="{7A52EE0D-329D-47BC-911B-7874602F9A9A}" destId="{BE2ED3AD-88B6-4D34-B8A5-E5F63525D3C8}" srcOrd="0" destOrd="0" presId="urn:microsoft.com/office/officeart/2005/8/layout/lProcess3"/>
    <dgm:cxn modelId="{08278078-382D-46A9-81E9-03580157E78D}" type="presParOf" srcId="{7A52EE0D-329D-47BC-911B-7874602F9A9A}" destId="{50A3CB4B-13EF-446E-983F-4AAF9886A73F}" srcOrd="1" destOrd="0" presId="urn:microsoft.com/office/officeart/2005/8/layout/lProcess3"/>
    <dgm:cxn modelId="{A84D6463-3F5C-48FC-B847-75B9DB19C087}" type="presParOf" srcId="{7A52EE0D-329D-47BC-911B-7874602F9A9A}" destId="{1CED7371-CB98-4918-BEDB-E6474B44D321}" srcOrd="2" destOrd="0" presId="urn:microsoft.com/office/officeart/2005/8/layout/lProcess3"/>
    <dgm:cxn modelId="{11EC3A69-8145-4344-AA0C-8AD4AA7494AE}" type="presParOf" srcId="{7A52EE0D-329D-47BC-911B-7874602F9A9A}" destId="{AF6F1E6F-5771-4EC4-812A-49BE12C0D644}" srcOrd="3" destOrd="0" presId="urn:microsoft.com/office/officeart/2005/8/layout/lProcess3"/>
    <dgm:cxn modelId="{2F3EE22B-FBB4-441A-BCDA-23C3B4B490FE}" type="presParOf" srcId="{7A52EE0D-329D-47BC-911B-7874602F9A9A}" destId="{9DCBB4C1-C703-498A-AF7C-A555325092CB}" srcOrd="4" destOrd="0" presId="urn:microsoft.com/office/officeart/2005/8/layout/lProcess3"/>
    <dgm:cxn modelId="{CDDB5624-96A2-4255-87CA-04C4296DFFFC}" type="presParOf" srcId="{C3167952-DAF6-4F96-AEB9-1F398A4B614E}" destId="{2A14FD6F-C847-4F20-B350-B55C1D6280B3}" srcOrd="9" destOrd="0" presId="urn:microsoft.com/office/officeart/2005/8/layout/lProcess3"/>
    <dgm:cxn modelId="{91153E9D-085F-4039-A6D0-C99D2876E0A6}" type="presParOf" srcId="{C3167952-DAF6-4F96-AEB9-1F398A4B614E}" destId="{F7B4E507-5F33-4823-85E4-275A75D824CA}" srcOrd="10" destOrd="0" presId="urn:microsoft.com/office/officeart/2005/8/layout/lProcess3"/>
    <dgm:cxn modelId="{1DC6BA41-1A39-481D-94B8-FF007808FF62}" type="presParOf" srcId="{F7B4E507-5F33-4823-85E4-275A75D824CA}" destId="{CA8C8328-CBF5-4D2C-862B-155B8F560C97}" srcOrd="0" destOrd="0" presId="urn:microsoft.com/office/officeart/2005/8/layout/lProcess3"/>
    <dgm:cxn modelId="{7E12F7E8-B1A3-447D-89FA-3A5823E4B6E9}" type="presParOf" srcId="{F7B4E507-5F33-4823-85E4-275A75D824CA}" destId="{EC33831A-9DC2-4313-B06A-9511228DB7DA}" srcOrd="1" destOrd="0" presId="urn:microsoft.com/office/officeart/2005/8/layout/lProcess3"/>
    <dgm:cxn modelId="{3530B59D-0643-4378-93C2-513ABED39FE0}" type="presParOf" srcId="{F7B4E507-5F33-4823-85E4-275A75D824CA}" destId="{52B2986C-8EDB-4840-8862-A5950068EA76}" srcOrd="2" destOrd="0" presId="urn:microsoft.com/office/officeart/2005/8/layout/lProcess3"/>
    <dgm:cxn modelId="{260D35C5-EECD-4EF5-8694-126EAE9DB741}" type="presParOf" srcId="{F7B4E507-5F33-4823-85E4-275A75D824CA}" destId="{B5A3D696-1FCA-40E8-8122-78BE6148EDA9}" srcOrd="3" destOrd="0" presId="urn:microsoft.com/office/officeart/2005/8/layout/lProcess3"/>
    <dgm:cxn modelId="{3F763CDA-57FB-465F-A7CA-A5E9FA498132}" type="presParOf" srcId="{F7B4E507-5F33-4823-85E4-275A75D824CA}" destId="{7FA74D2B-5014-4130-A757-1098E72A29A0}" srcOrd="4" destOrd="0" presId="urn:microsoft.com/office/officeart/2005/8/layout/lProcess3"/>
    <dgm:cxn modelId="{B3F5B5F8-935E-4370-A361-77667ECC2DF9}" type="presParOf" srcId="{C3167952-DAF6-4F96-AEB9-1F398A4B614E}" destId="{A04FAA75-E615-49AF-8A14-A6B8CAAFF928}" srcOrd="11" destOrd="0" presId="urn:microsoft.com/office/officeart/2005/8/layout/lProcess3"/>
    <dgm:cxn modelId="{E3ABE167-344C-48A2-9A30-CE74ABE5ABCD}" type="presParOf" srcId="{C3167952-DAF6-4F96-AEB9-1F398A4B614E}" destId="{C22DFA41-C5C3-4DDE-8CB1-FB43BA946BB0}" srcOrd="12" destOrd="0" presId="urn:microsoft.com/office/officeart/2005/8/layout/lProcess3"/>
    <dgm:cxn modelId="{E6616084-2D9A-42B6-A203-2D1403E6615E}" type="presParOf" srcId="{C22DFA41-C5C3-4DDE-8CB1-FB43BA946BB0}" destId="{8483AC58-AE40-4357-8BF3-9C1639E96508}" srcOrd="0" destOrd="0" presId="urn:microsoft.com/office/officeart/2005/8/layout/lProcess3"/>
    <dgm:cxn modelId="{F52256CD-16E0-4756-B067-2744C0270DB4}" type="presParOf" srcId="{C22DFA41-C5C3-4DDE-8CB1-FB43BA946BB0}" destId="{88A24918-E04C-4D4A-A5E6-EC7C508F3C18}" srcOrd="1" destOrd="0" presId="urn:microsoft.com/office/officeart/2005/8/layout/lProcess3"/>
    <dgm:cxn modelId="{E0649848-2653-4140-A7EA-63C7F7C04342}" type="presParOf" srcId="{C22DFA41-C5C3-4DDE-8CB1-FB43BA946BB0}" destId="{A5AE76E2-7C79-4C5C-BCC4-7C7D7E76B8AD}" srcOrd="2" destOrd="0" presId="urn:microsoft.com/office/officeart/2005/8/layout/lProcess3"/>
    <dgm:cxn modelId="{10B7EABF-97A5-479A-AADF-8DA9557D4482}" type="presParOf" srcId="{C22DFA41-C5C3-4DDE-8CB1-FB43BA946BB0}" destId="{5810577D-76BC-4825-9DAC-459C34E47FAF}" srcOrd="3" destOrd="0" presId="urn:microsoft.com/office/officeart/2005/8/layout/lProcess3"/>
    <dgm:cxn modelId="{E25C9F51-6BCD-4057-86A7-DF629A91D5E9}" type="presParOf" srcId="{C22DFA41-C5C3-4DDE-8CB1-FB43BA946BB0}" destId="{7D535CDD-63F2-45F7-A6A0-F5D119C6E022}" srcOrd="4" destOrd="0" presId="urn:microsoft.com/office/officeart/2005/8/layout/lProcess3"/>
    <dgm:cxn modelId="{CAA3EB3A-C8B1-441B-9AB3-3514C5F9D9FB}" type="presParOf" srcId="{C22DFA41-C5C3-4DDE-8CB1-FB43BA946BB0}" destId="{A3B9FCB1-67BE-4B64-95C0-29DAFEBBFC8C}" srcOrd="5" destOrd="0" presId="urn:microsoft.com/office/officeart/2005/8/layout/lProcess3"/>
    <dgm:cxn modelId="{1D189446-884C-4AC3-AD99-30B7611FD639}" type="presParOf" srcId="{C22DFA41-C5C3-4DDE-8CB1-FB43BA946BB0}" destId="{E07BF433-0E21-4294-9C27-579FC4A5EE8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EB51A-C87A-482A-ACC2-5494149E2303}">
      <dsp:nvSpPr>
        <dsp:cNvPr id="0" name=""/>
        <dsp:cNvSpPr/>
      </dsp:nvSpPr>
      <dsp:spPr>
        <a:xfrm>
          <a:off x="0" y="0"/>
          <a:ext cx="8407400" cy="4406900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420244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 dirty="0"/>
            <a:t>CODEV</a:t>
          </a:r>
        </a:p>
      </dsp:txBody>
      <dsp:txXfrm>
        <a:off x="109713" y="109713"/>
        <a:ext cx="8187974" cy="4187474"/>
      </dsp:txXfrm>
    </dsp:sp>
    <dsp:sp modelId="{DC5492E8-CB75-447E-9B2F-25C7E49D42D7}">
      <dsp:nvSpPr>
        <dsp:cNvPr id="0" name=""/>
        <dsp:cNvSpPr/>
      </dsp:nvSpPr>
      <dsp:spPr>
        <a:xfrm>
          <a:off x="210185" y="1101725"/>
          <a:ext cx="1261110" cy="1000159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Adrien Payette &amp; Claude Champagne</a:t>
          </a:r>
        </a:p>
      </dsp:txBody>
      <dsp:txXfrm>
        <a:off x="240943" y="1132483"/>
        <a:ext cx="1199594" cy="938643"/>
      </dsp:txXfrm>
    </dsp:sp>
    <dsp:sp modelId="{2D4E9184-7E00-42AD-BEE2-944208C49BCE}">
      <dsp:nvSpPr>
        <dsp:cNvPr id="0" name=""/>
        <dsp:cNvSpPr/>
      </dsp:nvSpPr>
      <dsp:spPr>
        <a:xfrm>
          <a:off x="210185" y="2142772"/>
          <a:ext cx="1261110" cy="1000159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Pratique d’intelligence Collective</a:t>
          </a:r>
        </a:p>
      </dsp:txBody>
      <dsp:txXfrm>
        <a:off x="240943" y="2173530"/>
        <a:ext cx="1199594" cy="938643"/>
      </dsp:txXfrm>
    </dsp:sp>
    <dsp:sp modelId="{1F2942A8-B382-40AA-9D2A-AF74FDDCCB81}">
      <dsp:nvSpPr>
        <dsp:cNvPr id="0" name=""/>
        <dsp:cNvSpPr/>
      </dsp:nvSpPr>
      <dsp:spPr>
        <a:xfrm>
          <a:off x="210185" y="3183819"/>
          <a:ext cx="1261110" cy="1000159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Confidentialité</a:t>
          </a:r>
        </a:p>
      </dsp:txBody>
      <dsp:txXfrm>
        <a:off x="240943" y="3214577"/>
        <a:ext cx="1199594" cy="938643"/>
      </dsp:txXfrm>
    </dsp:sp>
    <dsp:sp modelId="{82E7C92A-741E-4C01-8A86-76640CBCE3EB}">
      <dsp:nvSpPr>
        <dsp:cNvPr id="0" name=""/>
        <dsp:cNvSpPr/>
      </dsp:nvSpPr>
      <dsp:spPr>
        <a:xfrm>
          <a:off x="1681480" y="1101725"/>
          <a:ext cx="6515735" cy="308483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958867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 dirty="0"/>
            <a:t>Un cadre important</a:t>
          </a:r>
        </a:p>
      </dsp:txBody>
      <dsp:txXfrm>
        <a:off x="1776349" y="1196594"/>
        <a:ext cx="6325997" cy="2895092"/>
      </dsp:txXfrm>
    </dsp:sp>
    <dsp:sp modelId="{CB53F4F2-EF95-4AF7-96A3-9BFA9A009E2A}">
      <dsp:nvSpPr>
        <dsp:cNvPr id="0" name=""/>
        <dsp:cNvSpPr/>
      </dsp:nvSpPr>
      <dsp:spPr>
        <a:xfrm>
          <a:off x="1844373" y="2181415"/>
          <a:ext cx="1303147" cy="56383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Un groupe de pair</a:t>
          </a:r>
        </a:p>
      </dsp:txBody>
      <dsp:txXfrm>
        <a:off x="1861713" y="2198755"/>
        <a:ext cx="1268467" cy="529152"/>
      </dsp:txXfrm>
    </dsp:sp>
    <dsp:sp modelId="{34EA943E-B0D4-4F81-802C-5EC7FFD46A98}">
      <dsp:nvSpPr>
        <dsp:cNvPr id="0" name=""/>
        <dsp:cNvSpPr/>
      </dsp:nvSpPr>
      <dsp:spPr>
        <a:xfrm>
          <a:off x="1844373" y="2785335"/>
          <a:ext cx="1303147" cy="56383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Se crée dans la durée (6 à 8 mois)</a:t>
          </a:r>
        </a:p>
      </dsp:txBody>
      <dsp:txXfrm>
        <a:off x="1861713" y="2802675"/>
        <a:ext cx="1268467" cy="529152"/>
      </dsp:txXfrm>
    </dsp:sp>
    <dsp:sp modelId="{A4BC964A-0BE0-4BBF-806D-CBFEB36D4A9E}">
      <dsp:nvSpPr>
        <dsp:cNvPr id="0" name=""/>
        <dsp:cNvSpPr/>
      </dsp:nvSpPr>
      <dsp:spPr>
        <a:xfrm>
          <a:off x="1844373" y="3389254"/>
          <a:ext cx="1303147" cy="56383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Rencontres régulières (~1x/mois)</a:t>
          </a:r>
        </a:p>
      </dsp:txBody>
      <dsp:txXfrm>
        <a:off x="1861713" y="3406594"/>
        <a:ext cx="1268467" cy="529152"/>
      </dsp:txXfrm>
    </dsp:sp>
    <dsp:sp modelId="{9ED3A42A-B5A9-43FD-8664-8D83C6CA8B77}">
      <dsp:nvSpPr>
        <dsp:cNvPr id="0" name=""/>
        <dsp:cNvSpPr/>
      </dsp:nvSpPr>
      <dsp:spPr>
        <a:xfrm>
          <a:off x="3320923" y="2203450"/>
          <a:ext cx="4666107" cy="176276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99498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 dirty="0"/>
            <a:t>3 rôles</a:t>
          </a:r>
        </a:p>
      </dsp:txBody>
      <dsp:txXfrm>
        <a:off x="3375134" y="2257661"/>
        <a:ext cx="4557685" cy="1654338"/>
      </dsp:txXfrm>
    </dsp:sp>
    <dsp:sp modelId="{06D65D9C-E04D-4BF6-884B-A5D9EA007F17}">
      <dsp:nvSpPr>
        <dsp:cNvPr id="0" name=""/>
        <dsp:cNvSpPr/>
      </dsp:nvSpPr>
      <dsp:spPr>
        <a:xfrm>
          <a:off x="3437575" y="2996692"/>
          <a:ext cx="1448019" cy="79324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Client</a:t>
          </a:r>
        </a:p>
      </dsp:txBody>
      <dsp:txXfrm>
        <a:off x="3461970" y="3021087"/>
        <a:ext cx="1399229" cy="744452"/>
      </dsp:txXfrm>
    </dsp:sp>
    <dsp:sp modelId="{4CC0F845-CBED-4F69-9412-5858B61DD73A}">
      <dsp:nvSpPr>
        <dsp:cNvPr id="0" name=""/>
        <dsp:cNvSpPr/>
      </dsp:nvSpPr>
      <dsp:spPr>
        <a:xfrm>
          <a:off x="4926790" y="2996692"/>
          <a:ext cx="1448019" cy="79324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Animateur</a:t>
          </a:r>
        </a:p>
      </dsp:txBody>
      <dsp:txXfrm>
        <a:off x="4951185" y="3021087"/>
        <a:ext cx="1399229" cy="744452"/>
      </dsp:txXfrm>
    </dsp:sp>
    <dsp:sp modelId="{0994F029-7B08-4A21-AA7F-E4DA791ECF79}">
      <dsp:nvSpPr>
        <dsp:cNvPr id="0" name=""/>
        <dsp:cNvSpPr/>
      </dsp:nvSpPr>
      <dsp:spPr>
        <a:xfrm>
          <a:off x="6416005" y="2996692"/>
          <a:ext cx="1448019" cy="793242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Consultant</a:t>
          </a:r>
        </a:p>
      </dsp:txBody>
      <dsp:txXfrm>
        <a:off x="6440400" y="3021087"/>
        <a:ext cx="1399229" cy="744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7921-871B-435C-A8FF-8C9474C732BF}">
      <dsp:nvSpPr>
        <dsp:cNvPr id="0" name=""/>
        <dsp:cNvSpPr/>
      </dsp:nvSpPr>
      <dsp:spPr>
        <a:xfrm>
          <a:off x="821909" y="443"/>
          <a:ext cx="1711911" cy="6847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0</a:t>
          </a:r>
        </a:p>
      </dsp:txBody>
      <dsp:txXfrm>
        <a:off x="1164291" y="443"/>
        <a:ext cx="1027147" cy="684764"/>
      </dsp:txXfrm>
    </dsp:sp>
    <dsp:sp modelId="{BA58BF18-58BE-410D-B9AE-1682DD599C65}">
      <dsp:nvSpPr>
        <dsp:cNvPr id="0" name=""/>
        <dsp:cNvSpPr/>
      </dsp:nvSpPr>
      <dsp:spPr>
        <a:xfrm>
          <a:off x="2311273" y="58648"/>
          <a:ext cx="1420886" cy="5683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Préparation</a:t>
          </a:r>
        </a:p>
      </dsp:txBody>
      <dsp:txXfrm>
        <a:off x="2595450" y="58648"/>
        <a:ext cx="852532" cy="568354"/>
      </dsp:txXfrm>
    </dsp:sp>
    <dsp:sp modelId="{418E7525-DB6D-4B61-B280-354D1A72B1B8}">
      <dsp:nvSpPr>
        <dsp:cNvPr id="0" name=""/>
        <dsp:cNvSpPr/>
      </dsp:nvSpPr>
      <dsp:spPr>
        <a:xfrm>
          <a:off x="821909" y="781075"/>
          <a:ext cx="1711911" cy="6847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1</a:t>
          </a:r>
        </a:p>
      </dsp:txBody>
      <dsp:txXfrm>
        <a:off x="1164291" y="781075"/>
        <a:ext cx="1027147" cy="684764"/>
      </dsp:txXfrm>
    </dsp:sp>
    <dsp:sp modelId="{1983FFE3-E074-4B3C-A8BF-1CA8D6BA722C}">
      <dsp:nvSpPr>
        <dsp:cNvPr id="0" name=""/>
        <dsp:cNvSpPr/>
      </dsp:nvSpPr>
      <dsp:spPr>
        <a:xfrm>
          <a:off x="2311273" y="839280"/>
          <a:ext cx="1420886" cy="5683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Exposé de la situation</a:t>
          </a:r>
        </a:p>
      </dsp:txBody>
      <dsp:txXfrm>
        <a:off x="2595450" y="839280"/>
        <a:ext cx="852532" cy="568354"/>
      </dsp:txXfrm>
    </dsp:sp>
    <dsp:sp modelId="{4F8D6D32-7F44-43AE-A011-CEC65CD9D1AE}">
      <dsp:nvSpPr>
        <dsp:cNvPr id="0" name=""/>
        <dsp:cNvSpPr/>
      </dsp:nvSpPr>
      <dsp:spPr>
        <a:xfrm>
          <a:off x="821909" y="1561706"/>
          <a:ext cx="1711911" cy="6847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2</a:t>
          </a:r>
        </a:p>
      </dsp:txBody>
      <dsp:txXfrm>
        <a:off x="1164291" y="1561706"/>
        <a:ext cx="1027147" cy="684764"/>
      </dsp:txXfrm>
    </dsp:sp>
    <dsp:sp modelId="{63A144BB-5E20-496E-AE81-F44A263EBE32}">
      <dsp:nvSpPr>
        <dsp:cNvPr id="0" name=""/>
        <dsp:cNvSpPr/>
      </dsp:nvSpPr>
      <dsp:spPr>
        <a:xfrm>
          <a:off x="2311273" y="1619911"/>
          <a:ext cx="1420886" cy="5683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Clarification</a:t>
          </a:r>
        </a:p>
      </dsp:txBody>
      <dsp:txXfrm>
        <a:off x="2595450" y="1619911"/>
        <a:ext cx="852532" cy="568354"/>
      </dsp:txXfrm>
    </dsp:sp>
    <dsp:sp modelId="{5E4205C7-DF04-4AF5-84B1-9DD689B8843D}">
      <dsp:nvSpPr>
        <dsp:cNvPr id="0" name=""/>
        <dsp:cNvSpPr/>
      </dsp:nvSpPr>
      <dsp:spPr>
        <a:xfrm>
          <a:off x="821909" y="2342338"/>
          <a:ext cx="1711911" cy="6847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3</a:t>
          </a:r>
        </a:p>
      </dsp:txBody>
      <dsp:txXfrm>
        <a:off x="1164291" y="2342338"/>
        <a:ext cx="1027147" cy="684764"/>
      </dsp:txXfrm>
    </dsp:sp>
    <dsp:sp modelId="{F93B4608-4896-4B51-93EF-9ACF722D1EE2}">
      <dsp:nvSpPr>
        <dsp:cNvPr id="0" name=""/>
        <dsp:cNvSpPr/>
      </dsp:nvSpPr>
      <dsp:spPr>
        <a:xfrm>
          <a:off x="2311273" y="2400543"/>
          <a:ext cx="1420886" cy="5683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Contrat de consultation</a:t>
          </a:r>
        </a:p>
      </dsp:txBody>
      <dsp:txXfrm>
        <a:off x="2595450" y="2400543"/>
        <a:ext cx="852532" cy="568354"/>
      </dsp:txXfrm>
    </dsp:sp>
    <dsp:sp modelId="{BE2ED3AD-88B6-4D34-B8A5-E5F63525D3C8}">
      <dsp:nvSpPr>
        <dsp:cNvPr id="0" name=""/>
        <dsp:cNvSpPr/>
      </dsp:nvSpPr>
      <dsp:spPr>
        <a:xfrm>
          <a:off x="821909" y="3122970"/>
          <a:ext cx="1711911" cy="68476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4</a:t>
          </a:r>
        </a:p>
      </dsp:txBody>
      <dsp:txXfrm>
        <a:off x="1164291" y="3122970"/>
        <a:ext cx="1027147" cy="684764"/>
      </dsp:txXfrm>
    </dsp:sp>
    <dsp:sp modelId="{1CED7371-CB98-4918-BEDB-E6474B44D321}">
      <dsp:nvSpPr>
        <dsp:cNvPr id="0" name=""/>
        <dsp:cNvSpPr/>
      </dsp:nvSpPr>
      <dsp:spPr>
        <a:xfrm>
          <a:off x="2311273" y="3181175"/>
          <a:ext cx="1420886" cy="5683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Réactions</a:t>
          </a:r>
        </a:p>
      </dsp:txBody>
      <dsp:txXfrm>
        <a:off x="2595450" y="3181175"/>
        <a:ext cx="852532" cy="568354"/>
      </dsp:txXfrm>
    </dsp:sp>
    <dsp:sp modelId="{9DCBB4C1-C703-498A-AF7C-A555325092CB}">
      <dsp:nvSpPr>
        <dsp:cNvPr id="0" name=""/>
        <dsp:cNvSpPr/>
      </dsp:nvSpPr>
      <dsp:spPr>
        <a:xfrm>
          <a:off x="3533235" y="3181175"/>
          <a:ext cx="1420886" cy="5683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Idées et pistes</a:t>
          </a:r>
        </a:p>
      </dsp:txBody>
      <dsp:txXfrm>
        <a:off x="3817412" y="3181175"/>
        <a:ext cx="852532" cy="568354"/>
      </dsp:txXfrm>
    </dsp:sp>
    <dsp:sp modelId="{CA8C8328-CBF5-4D2C-862B-155B8F560C97}">
      <dsp:nvSpPr>
        <dsp:cNvPr id="0" name=""/>
        <dsp:cNvSpPr/>
      </dsp:nvSpPr>
      <dsp:spPr>
        <a:xfrm>
          <a:off x="821909" y="3903602"/>
          <a:ext cx="1711911" cy="6847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5</a:t>
          </a:r>
        </a:p>
      </dsp:txBody>
      <dsp:txXfrm>
        <a:off x="1164291" y="3903602"/>
        <a:ext cx="1027147" cy="684764"/>
      </dsp:txXfrm>
    </dsp:sp>
    <dsp:sp modelId="{52B2986C-8EDB-4840-8862-A5950068EA76}">
      <dsp:nvSpPr>
        <dsp:cNvPr id="0" name=""/>
        <dsp:cNvSpPr/>
      </dsp:nvSpPr>
      <dsp:spPr>
        <a:xfrm>
          <a:off x="2311273" y="3961807"/>
          <a:ext cx="1420886" cy="5683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Synthèse</a:t>
          </a:r>
        </a:p>
      </dsp:txBody>
      <dsp:txXfrm>
        <a:off x="2595450" y="3961807"/>
        <a:ext cx="852532" cy="568354"/>
      </dsp:txXfrm>
    </dsp:sp>
    <dsp:sp modelId="{7FA74D2B-5014-4130-A757-1098E72A29A0}">
      <dsp:nvSpPr>
        <dsp:cNvPr id="0" name=""/>
        <dsp:cNvSpPr/>
      </dsp:nvSpPr>
      <dsp:spPr>
        <a:xfrm>
          <a:off x="3533235" y="3961807"/>
          <a:ext cx="1420886" cy="5683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Plan d’action</a:t>
          </a:r>
        </a:p>
      </dsp:txBody>
      <dsp:txXfrm>
        <a:off x="3817412" y="3961807"/>
        <a:ext cx="852532" cy="568354"/>
      </dsp:txXfrm>
    </dsp:sp>
    <dsp:sp modelId="{8483AC58-AE40-4357-8BF3-9C1639E96508}">
      <dsp:nvSpPr>
        <dsp:cNvPr id="0" name=""/>
        <dsp:cNvSpPr/>
      </dsp:nvSpPr>
      <dsp:spPr>
        <a:xfrm>
          <a:off x="821909" y="4684234"/>
          <a:ext cx="1711911" cy="6847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6</a:t>
          </a:r>
        </a:p>
      </dsp:txBody>
      <dsp:txXfrm>
        <a:off x="1164291" y="4684234"/>
        <a:ext cx="1027147" cy="684764"/>
      </dsp:txXfrm>
    </dsp:sp>
    <dsp:sp modelId="{A5AE76E2-7C79-4C5C-BCC4-7C7D7E76B8AD}">
      <dsp:nvSpPr>
        <dsp:cNvPr id="0" name=""/>
        <dsp:cNvSpPr/>
      </dsp:nvSpPr>
      <dsp:spPr>
        <a:xfrm>
          <a:off x="2311273" y="4742439"/>
          <a:ext cx="1420886" cy="5683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Appréciations</a:t>
          </a:r>
        </a:p>
      </dsp:txBody>
      <dsp:txXfrm>
        <a:off x="2595450" y="4742439"/>
        <a:ext cx="852532" cy="568354"/>
      </dsp:txXfrm>
    </dsp:sp>
    <dsp:sp modelId="{7D535CDD-63F2-45F7-A6A0-F5D119C6E022}">
      <dsp:nvSpPr>
        <dsp:cNvPr id="0" name=""/>
        <dsp:cNvSpPr/>
      </dsp:nvSpPr>
      <dsp:spPr>
        <a:xfrm>
          <a:off x="3533235" y="4742439"/>
          <a:ext cx="1420886" cy="5683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Apprentissages</a:t>
          </a:r>
        </a:p>
      </dsp:txBody>
      <dsp:txXfrm>
        <a:off x="3817412" y="4742439"/>
        <a:ext cx="852532" cy="568354"/>
      </dsp:txXfrm>
    </dsp:sp>
    <dsp:sp modelId="{E07BF433-0E21-4294-9C27-579FC4A5EE84}">
      <dsp:nvSpPr>
        <dsp:cNvPr id="0" name=""/>
        <dsp:cNvSpPr/>
      </dsp:nvSpPr>
      <dsp:spPr>
        <a:xfrm>
          <a:off x="4755198" y="4742439"/>
          <a:ext cx="1420886" cy="5683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Applications</a:t>
          </a:r>
        </a:p>
      </dsp:txBody>
      <dsp:txXfrm>
        <a:off x="5039375" y="4742439"/>
        <a:ext cx="852532" cy="56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BA36-79FC-4ED0-BE4A-795FD43E96BE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1DF9-F684-4DBA-92E3-F1E72FB45DA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862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71E2-523C-471D-81EE-0D8C71D2325D}" type="datetimeFigureOut">
              <a:rPr lang="fr-CA" smtClean="0"/>
              <a:t>2022-05-24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CC352-61DC-454E-A8B0-2AB0255C21E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29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853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Alcooliques Anonymes, groupes de soutien</a:t>
            </a:r>
          </a:p>
          <a:p>
            <a:r>
              <a:rPr lang="fr-BE" dirty="0"/>
              <a:t>Association d’entraides pour les parents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917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704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Adrien Payette</a:t>
            </a:r>
            <a:r>
              <a:rPr lang="fr-BE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professeur à l’École Nationale d’Administration Publique située à Montréal, inspiré notamment par l’action </a:t>
            </a:r>
            <a:r>
              <a:rPr lang="fr-BE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learning</a:t>
            </a:r>
            <a:endParaRPr lang="fr-BE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fr-BE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Claude Champagne</a:t>
            </a:r>
            <a:r>
              <a:rPr lang="fr-BE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professionnel en formation et développement organisationnel dans un hôpital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717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6705600" cy="6554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117" y="857250"/>
            <a:ext cx="3365113" cy="12433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FC6C-E59B-6D49-A489-420BE683DE9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56693" y="3679758"/>
            <a:ext cx="3026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179320" y="1719071"/>
            <a:ext cx="6609572" cy="440740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7" y="4844611"/>
            <a:ext cx="900000" cy="9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7" y="1711156"/>
            <a:ext cx="900000" cy="900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29057" y="484461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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29057" y="171115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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50587" y="380012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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50587" y="275564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</a:t>
            </a:r>
            <a:endParaRPr lang="fr-B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7" y="1711156"/>
            <a:ext cx="900000" cy="900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50587" y="275564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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20445" y="588909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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0587" y="5891237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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20445" y="171115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latin typeface="FontAwesome" pitchFamily="50" charset="0"/>
              </a:rPr>
              <a:t>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50587" y="380012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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50587" y="484461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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179320" y="1719071"/>
            <a:ext cx="6609572" cy="440740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01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50587" y="275564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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0587" y="5891237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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50587" y="3800126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FontAwesome" pitchFamily="50" charset="0"/>
              </a:rPr>
              <a:t>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50587" y="4844611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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410237" y="1719071"/>
            <a:ext cx="7378655" cy="440740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r-BE" dirty="0"/>
          </a:p>
        </p:txBody>
      </p:sp>
      <p:sp>
        <p:nvSpPr>
          <p:cNvPr id="14" name="Oval 13"/>
          <p:cNvSpPr/>
          <p:nvPr userDrawn="1"/>
        </p:nvSpPr>
        <p:spPr>
          <a:xfrm>
            <a:off x="150587" y="1709015"/>
            <a:ext cx="900000" cy="90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600" dirty="0">
                <a:solidFill>
                  <a:schemeClr val="tx1"/>
                </a:solidFill>
                <a:latin typeface="FontAwesome" pitchFamily="50" charset="0"/>
              </a:rPr>
              <a:t></a:t>
            </a:r>
            <a:endParaRPr lang="fr-B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111086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072" y="6355080"/>
            <a:ext cx="421434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64" y="6286500"/>
            <a:ext cx="1285202" cy="4314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6200000">
            <a:off x="-514808" y="5890547"/>
            <a:ext cx="1394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u="none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u="none" dirty="0" err="1">
                <a:latin typeface="Arial" panose="020B0604020202020204" pitchFamily="34" charset="0"/>
                <a:cs typeface="Arial" panose="020B0604020202020204" pitchFamily="34" charset="0"/>
              </a:rPr>
              <a:t>Pyxis</a:t>
            </a:r>
            <a:r>
              <a:rPr lang="en-US" sz="800" u="none" dirty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sz="800" u="none" dirty="0" err="1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76" r:id="rId3"/>
    <p:sldLayoutId id="2147483777" r:id="rId4"/>
    <p:sldLayoutId id="2147483778" r:id="rId5"/>
    <p:sldLayoutId id="2147483768" r:id="rId6"/>
    <p:sldLayoutId id="2147483769" r:id="rId7"/>
    <p:sldLayoutId id="2147483770" r:id="rId8"/>
    <p:sldLayoutId id="2147483771" r:id="rId9"/>
    <p:sldLayoutId id="2147483774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Pierre-Emmanuel DAUTREPPE</a:t>
            </a:r>
          </a:p>
          <a:p>
            <a:endParaRPr lang="en-US" dirty="0"/>
          </a:p>
          <a:p>
            <a:r>
              <a:rPr lang="en-US" dirty="0"/>
              <a:t>pedautreppe@pyxis-tech.com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Rejoignez</a:t>
            </a:r>
            <a:r>
              <a:rPr lang="en-US" sz="3600" dirty="0"/>
              <a:t> le </a:t>
            </a:r>
            <a:r>
              <a:rPr lang="en-US" sz="3600" dirty="0" err="1"/>
              <a:t>groupe</a:t>
            </a:r>
            <a:r>
              <a:rPr lang="en-US" sz="3600" dirty="0"/>
              <a:t> des </a:t>
            </a:r>
            <a:r>
              <a:rPr lang="en-US" sz="3600" dirty="0" err="1"/>
              <a:t>Professionnels</a:t>
            </a:r>
            <a:r>
              <a:rPr lang="en-US" sz="3600" dirty="0"/>
              <a:t> </a:t>
            </a:r>
            <a:r>
              <a:rPr lang="en-US" sz="3600" dirty="0" err="1"/>
              <a:t>Anonymes</a:t>
            </a:r>
            <a:r>
              <a:rPr lang="en-US" sz="36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59570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" y="494395"/>
            <a:ext cx="6942282" cy="53644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6650" y="5858886"/>
            <a:ext cx="244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pyxis-tech.com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logo-social-3-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114" y="4911679"/>
            <a:ext cx="3285473" cy="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77EE0-FCE7-47E8-A5DC-67C5D3F6A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237" y="1719071"/>
            <a:ext cx="5641655" cy="44074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42 ans</a:t>
            </a:r>
          </a:p>
          <a:p>
            <a:pPr>
              <a:lnSpc>
                <a:spcPct val="150000"/>
              </a:lnSpc>
            </a:pPr>
            <a:r>
              <a:rPr lang="fr-BE" dirty="0"/>
              <a:t>Fondateur de Pyxis Belgique et de la Journée Agile</a:t>
            </a:r>
          </a:p>
          <a:p>
            <a:pPr>
              <a:lnSpc>
                <a:spcPct val="150000"/>
              </a:lnSpc>
            </a:pPr>
            <a:r>
              <a:rPr lang="fr-BE" dirty="0"/>
              <a:t>Coach Agile Technique</a:t>
            </a:r>
          </a:p>
          <a:p>
            <a:pPr>
              <a:lnSpc>
                <a:spcPct val="150000"/>
              </a:lnSpc>
            </a:pPr>
            <a:r>
              <a:rPr lang="fr-BE" dirty="0"/>
              <a:t>Coach Professionnel en Développement Intégral</a:t>
            </a:r>
          </a:p>
          <a:p>
            <a:pPr>
              <a:lnSpc>
                <a:spcPct val="150000"/>
              </a:lnSpc>
            </a:pPr>
            <a:r>
              <a:rPr lang="fr-BE" dirty="0"/>
              <a:t>Animateur de groupes de Co-Développement Professionnel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DF99B-5279-4700-A3D8-CAFCDAF5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Qui suis-je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833B1-2C2C-42FD-BD19-2A80F41F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3784" y="2143554"/>
            <a:ext cx="2706495" cy="36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3BDBB3-5354-426D-9F81-C22092052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375" y="1719263"/>
            <a:ext cx="3249327" cy="4406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1CBDF6-E0C1-47FF-90BB-91DCFFFA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71FC6C-66AD-4BD3-853F-32C561774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450" y="1719263"/>
            <a:ext cx="3305175" cy="440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F7202-14EB-443A-A559-F1E7C8D6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843" y="5029200"/>
            <a:ext cx="4075536" cy="15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E16F81-73B9-42D9-98F5-D315EFC53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8949" y="1636186"/>
            <a:ext cx="6815470" cy="45490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627CA2-A182-4839-8460-64F3E3AF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 au travail ? Besoin d’aide ?</a:t>
            </a:r>
          </a:p>
        </p:txBody>
      </p:sp>
    </p:spTree>
    <p:extLst>
      <p:ext uri="{BB962C8B-B14F-4D97-AF65-F5344CB8AC3E}">
        <p14:creationId xmlns:p14="http://schemas.microsoft.com/office/powerpoint/2010/main" val="423494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DBA784-91F9-467A-97D7-420E17BFC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23941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B0EFB92-2CC0-44F0-8104-7105BC8D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Une réponse</a:t>
            </a:r>
          </a:p>
        </p:txBody>
      </p:sp>
    </p:spTree>
    <p:extLst>
      <p:ext uri="{BB962C8B-B14F-4D97-AF65-F5344CB8AC3E}">
        <p14:creationId xmlns:p14="http://schemas.microsoft.com/office/powerpoint/2010/main" val="30441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8EB51A-C87A-482A-ACC2-5494149E2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8EB51A-C87A-482A-ACC2-5494149E2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492E8-CB75-447E-9B2F-25C7E49D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5492E8-CB75-447E-9B2F-25C7E49D4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E9184-7E00-42AD-BEE2-944208C49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D4E9184-7E00-42AD-BEE2-944208C49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942A8-B382-40AA-9D2A-AF74FDDC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F2942A8-B382-40AA-9D2A-AF74FDDCC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7C92A-741E-4C01-8A86-76640CBC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2E7C92A-741E-4C01-8A86-76640CBCE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F4F2-EF95-4AF7-96A3-9BFA9A009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B53F4F2-EF95-4AF7-96A3-9BFA9A009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A943E-B0D4-4F81-802C-5EC7FFD4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4EA943E-B0D4-4F81-802C-5EC7FFD46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C964A-0BE0-4BBF-806D-CBFEB36D4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A4BC964A-0BE0-4BBF-806D-CBFEB36D4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3A42A-B5A9-43FD-8664-8D83C6CA8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ED3A42A-B5A9-43FD-8664-8D83C6CA8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65D9C-E04D-4BF6-884B-A5D9EA007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6D65D9C-E04D-4BF6-884B-A5D9EA007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0F845-CBED-4F69-9412-5858B61DD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CC0F845-CBED-4F69-9412-5858B61DD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4F029-7B08-4A21-AA7F-E4DA791E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994F029-7B08-4A21-AA7F-E4DA791EC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399B8E-4A4D-4288-88EC-6E4B6CE90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12877"/>
              </p:ext>
            </p:extLst>
          </p:nvPr>
        </p:nvGraphicFramePr>
        <p:xfrm>
          <a:off x="381000" y="1488558"/>
          <a:ext cx="6997995" cy="536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5874D46-1261-4B58-A415-8B88F9E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 processus en 7 étapes</a:t>
            </a:r>
          </a:p>
        </p:txBody>
      </p:sp>
    </p:spTree>
    <p:extLst>
      <p:ext uri="{BB962C8B-B14F-4D97-AF65-F5344CB8AC3E}">
        <p14:creationId xmlns:p14="http://schemas.microsoft.com/office/powerpoint/2010/main" val="309335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500268-6A0F-44BF-8FB8-DF4CD1ED2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36" y="1719263"/>
            <a:ext cx="4597528" cy="4406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F8782D-0942-4890-8E64-4D8507A3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 processus en 7 étapes</a:t>
            </a:r>
          </a:p>
        </p:txBody>
      </p:sp>
    </p:spTree>
    <p:extLst>
      <p:ext uri="{BB962C8B-B14F-4D97-AF65-F5344CB8AC3E}">
        <p14:creationId xmlns:p14="http://schemas.microsoft.com/office/powerpoint/2010/main" val="355047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2F4D2A-1582-4F82-8963-F560AF52EF5D}"/>
              </a:ext>
            </a:extLst>
          </p:cNvPr>
          <p:cNvSpPr/>
          <p:nvPr/>
        </p:nvSpPr>
        <p:spPr>
          <a:xfrm>
            <a:off x="1202909" y="1489001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0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6F91DBC-9027-4EBB-8154-43B18827B813}"/>
              </a:ext>
            </a:extLst>
          </p:cNvPr>
          <p:cNvSpPr/>
          <p:nvPr/>
        </p:nvSpPr>
        <p:spPr>
          <a:xfrm>
            <a:off x="2692273" y="1547206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Préparation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B0375D-BC6C-4F7F-9013-F4E289F86DF5}"/>
              </a:ext>
            </a:extLst>
          </p:cNvPr>
          <p:cNvSpPr/>
          <p:nvPr/>
        </p:nvSpPr>
        <p:spPr>
          <a:xfrm>
            <a:off x="1202909" y="2269633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30328A-B1C3-4595-AC33-A9861CB537A4}"/>
              </a:ext>
            </a:extLst>
          </p:cNvPr>
          <p:cNvSpPr/>
          <p:nvPr/>
        </p:nvSpPr>
        <p:spPr>
          <a:xfrm>
            <a:off x="2692273" y="2327838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Exposé de la situation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407116-2395-4602-B161-4A1299D4BB7A}"/>
              </a:ext>
            </a:extLst>
          </p:cNvPr>
          <p:cNvSpPr/>
          <p:nvPr/>
        </p:nvSpPr>
        <p:spPr>
          <a:xfrm>
            <a:off x="1202909" y="3050264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2D91C-D5DA-456C-8244-B58B3A398571}"/>
              </a:ext>
            </a:extLst>
          </p:cNvPr>
          <p:cNvSpPr/>
          <p:nvPr/>
        </p:nvSpPr>
        <p:spPr>
          <a:xfrm>
            <a:off x="2692273" y="3108469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Clarification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63B5AB-240E-4893-8980-5AA7643B5E6E}"/>
              </a:ext>
            </a:extLst>
          </p:cNvPr>
          <p:cNvSpPr/>
          <p:nvPr/>
        </p:nvSpPr>
        <p:spPr>
          <a:xfrm>
            <a:off x="1202909" y="3830896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7206FB-E56B-4F44-B995-042D787BB1F5}"/>
              </a:ext>
            </a:extLst>
          </p:cNvPr>
          <p:cNvSpPr/>
          <p:nvPr/>
        </p:nvSpPr>
        <p:spPr>
          <a:xfrm>
            <a:off x="2692273" y="3889101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Contrat de consultation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0230DF-3ADE-42F2-90C2-9AFF622A9592}"/>
              </a:ext>
            </a:extLst>
          </p:cNvPr>
          <p:cNvSpPr/>
          <p:nvPr/>
        </p:nvSpPr>
        <p:spPr>
          <a:xfrm>
            <a:off x="1202909" y="4611528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4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3D3989-3376-465D-BC15-7EF02023CE7C}"/>
              </a:ext>
            </a:extLst>
          </p:cNvPr>
          <p:cNvSpPr/>
          <p:nvPr/>
        </p:nvSpPr>
        <p:spPr>
          <a:xfrm>
            <a:off x="2692273" y="4669733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Réactions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D11742-FF8C-43F4-BE01-77DBD791D0EB}"/>
              </a:ext>
            </a:extLst>
          </p:cNvPr>
          <p:cNvSpPr/>
          <p:nvPr/>
        </p:nvSpPr>
        <p:spPr>
          <a:xfrm>
            <a:off x="3914235" y="4669733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Idées et pistes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1FD44E-79A3-4B4D-AECF-596F7DB08D87}"/>
              </a:ext>
            </a:extLst>
          </p:cNvPr>
          <p:cNvSpPr/>
          <p:nvPr/>
        </p:nvSpPr>
        <p:spPr>
          <a:xfrm>
            <a:off x="1202909" y="5392160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5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3927F4-CC5F-4D3D-AC6B-86041AA8A69C}"/>
              </a:ext>
            </a:extLst>
          </p:cNvPr>
          <p:cNvSpPr/>
          <p:nvPr/>
        </p:nvSpPr>
        <p:spPr>
          <a:xfrm>
            <a:off x="2692273" y="5450365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Synthèse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DD3CEF-05A7-454C-8048-E34D2F20DA9D}"/>
              </a:ext>
            </a:extLst>
          </p:cNvPr>
          <p:cNvSpPr/>
          <p:nvPr/>
        </p:nvSpPr>
        <p:spPr>
          <a:xfrm>
            <a:off x="3914235" y="5450365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Plan d’action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5BAF67-D3CC-418E-A8E3-90AA69802BF0}"/>
              </a:ext>
            </a:extLst>
          </p:cNvPr>
          <p:cNvSpPr/>
          <p:nvPr/>
        </p:nvSpPr>
        <p:spPr>
          <a:xfrm>
            <a:off x="1202909" y="6172792"/>
            <a:ext cx="1711911" cy="684764"/>
          </a:xfrm>
          <a:custGeom>
            <a:avLst/>
            <a:gdLst>
              <a:gd name="connsiteX0" fmla="*/ 0 w 1711911"/>
              <a:gd name="connsiteY0" fmla="*/ 0 h 684764"/>
              <a:gd name="connsiteX1" fmla="*/ 1369529 w 1711911"/>
              <a:gd name="connsiteY1" fmla="*/ 0 h 684764"/>
              <a:gd name="connsiteX2" fmla="*/ 1711911 w 1711911"/>
              <a:gd name="connsiteY2" fmla="*/ 342382 h 684764"/>
              <a:gd name="connsiteX3" fmla="*/ 1369529 w 1711911"/>
              <a:gd name="connsiteY3" fmla="*/ 684764 h 684764"/>
              <a:gd name="connsiteX4" fmla="*/ 0 w 1711911"/>
              <a:gd name="connsiteY4" fmla="*/ 684764 h 684764"/>
              <a:gd name="connsiteX5" fmla="*/ 342382 w 1711911"/>
              <a:gd name="connsiteY5" fmla="*/ 342382 h 684764"/>
              <a:gd name="connsiteX6" fmla="*/ 0 w 1711911"/>
              <a:gd name="connsiteY6" fmla="*/ 0 h 6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911" h="684764">
                <a:moveTo>
                  <a:pt x="0" y="0"/>
                </a:moveTo>
                <a:lnTo>
                  <a:pt x="1369529" y="0"/>
                </a:lnTo>
                <a:lnTo>
                  <a:pt x="1711911" y="342382"/>
                </a:lnTo>
                <a:lnTo>
                  <a:pt x="1369529" y="684764"/>
                </a:lnTo>
                <a:lnTo>
                  <a:pt x="0" y="684764"/>
                </a:lnTo>
                <a:lnTo>
                  <a:pt x="342382" y="34238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342" tIns="30480" rIns="342382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4800" kern="1200" dirty="0"/>
              <a:t>6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6716CF-1B43-4C6F-98B4-F94106C4615A}"/>
              </a:ext>
            </a:extLst>
          </p:cNvPr>
          <p:cNvSpPr/>
          <p:nvPr/>
        </p:nvSpPr>
        <p:spPr>
          <a:xfrm>
            <a:off x="2692273" y="6230997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Appréciations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217C824-D7CB-4D7E-9E11-3CBBB45607F2}"/>
              </a:ext>
            </a:extLst>
          </p:cNvPr>
          <p:cNvSpPr/>
          <p:nvPr/>
        </p:nvSpPr>
        <p:spPr>
          <a:xfrm>
            <a:off x="3914235" y="6230997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Apprentissages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F4371C-83B6-4670-B323-AD23E670C75D}"/>
              </a:ext>
            </a:extLst>
          </p:cNvPr>
          <p:cNvSpPr/>
          <p:nvPr/>
        </p:nvSpPr>
        <p:spPr>
          <a:xfrm>
            <a:off x="5136198" y="6230997"/>
            <a:ext cx="1420886" cy="568354"/>
          </a:xfrm>
          <a:custGeom>
            <a:avLst/>
            <a:gdLst>
              <a:gd name="connsiteX0" fmla="*/ 0 w 1420886"/>
              <a:gd name="connsiteY0" fmla="*/ 0 h 568354"/>
              <a:gd name="connsiteX1" fmla="*/ 1136709 w 1420886"/>
              <a:gd name="connsiteY1" fmla="*/ 0 h 568354"/>
              <a:gd name="connsiteX2" fmla="*/ 1420886 w 1420886"/>
              <a:gd name="connsiteY2" fmla="*/ 284177 h 568354"/>
              <a:gd name="connsiteX3" fmla="*/ 1136709 w 1420886"/>
              <a:gd name="connsiteY3" fmla="*/ 568354 h 568354"/>
              <a:gd name="connsiteX4" fmla="*/ 0 w 1420886"/>
              <a:gd name="connsiteY4" fmla="*/ 568354 h 568354"/>
              <a:gd name="connsiteX5" fmla="*/ 284177 w 1420886"/>
              <a:gd name="connsiteY5" fmla="*/ 284177 h 568354"/>
              <a:gd name="connsiteX6" fmla="*/ 0 w 1420886"/>
              <a:gd name="connsiteY6" fmla="*/ 0 h 56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886" h="568354">
                <a:moveTo>
                  <a:pt x="0" y="0"/>
                </a:moveTo>
                <a:lnTo>
                  <a:pt x="1136709" y="0"/>
                </a:lnTo>
                <a:lnTo>
                  <a:pt x="1420886" y="284177"/>
                </a:lnTo>
                <a:lnTo>
                  <a:pt x="1136709" y="568354"/>
                </a:lnTo>
                <a:lnTo>
                  <a:pt x="0" y="568354"/>
                </a:lnTo>
                <a:lnTo>
                  <a:pt x="284177" y="28417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877" tIns="6350" rIns="284177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000" kern="1200" dirty="0"/>
              <a:t>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74D46-1261-4B58-A415-8B88F9E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 processus en 7 étapes</a:t>
            </a:r>
          </a:p>
        </p:txBody>
      </p:sp>
    </p:spTree>
    <p:extLst>
      <p:ext uri="{BB962C8B-B14F-4D97-AF65-F5344CB8AC3E}">
        <p14:creationId xmlns:p14="http://schemas.microsoft.com/office/powerpoint/2010/main" val="30800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14BB2-31BA-45C0-8193-8CEDB56C2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75846" y="1852702"/>
            <a:ext cx="3421996" cy="46494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9C4C45-A03F-4D37-BA95-53E21D35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 demain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92F94-B4B5-4E08-8C4F-9A152EEB18B6}"/>
              </a:ext>
            </a:extLst>
          </p:cNvPr>
          <p:cNvSpPr txBox="1"/>
          <p:nvPr/>
        </p:nvSpPr>
        <p:spPr>
          <a:xfrm>
            <a:off x="4085622" y="3299423"/>
            <a:ext cx="467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Et si vous rejoigniez un groupe de CODEV ?</a:t>
            </a:r>
          </a:p>
        </p:txBody>
      </p:sp>
    </p:spTree>
    <p:extLst>
      <p:ext uri="{BB962C8B-B14F-4D97-AF65-F5344CB8AC3E}">
        <p14:creationId xmlns:p14="http://schemas.microsoft.com/office/powerpoint/2010/main" val="2654996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4">
      <a:dk1>
        <a:srgbClr val="2D2E2F"/>
      </a:dk1>
      <a:lt1>
        <a:sysClr val="window" lastClr="FFFFFF"/>
      </a:lt1>
      <a:dk2>
        <a:srgbClr val="2D2E2F"/>
      </a:dk2>
      <a:lt2>
        <a:srgbClr val="DEE3E7"/>
      </a:lt2>
      <a:accent1>
        <a:srgbClr val="CE162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9F171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xis - Gabarit ppt_ENG - v2.potx" id="{BA451A98-67A1-47EE-BFFC-D910A1D1FD08}" vid="{C848681D-16C1-4141-8956-C9B39B2F60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Pyxis - Gabarit ppt_ENG - v2</Template>
  <TotalTime>38605</TotalTime>
  <Words>222</Words>
  <Application>Microsoft Office PowerPoint</Application>
  <PresentationFormat>On-screen Show (4:3)</PresentationFormat>
  <Paragraphs>77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FontAwesome</vt:lpstr>
      <vt:lpstr>Franklin Gothic Medium</vt:lpstr>
      <vt:lpstr>Open Sans</vt:lpstr>
      <vt:lpstr>Wingdings</vt:lpstr>
      <vt:lpstr>Wingdings 2</vt:lpstr>
      <vt:lpstr>Grid</vt:lpstr>
      <vt:lpstr>Rejoignez le groupe des Professionnels Anonymes !</vt:lpstr>
      <vt:lpstr>Qui suis-je ?</vt:lpstr>
      <vt:lpstr>PowerPoint Presentation</vt:lpstr>
      <vt:lpstr>Et au travail ? Besoin d’aide ?</vt:lpstr>
      <vt:lpstr>Une réponse</vt:lpstr>
      <vt:lpstr>Un processus en 7 étapes</vt:lpstr>
      <vt:lpstr>Un processus en 7 étapes</vt:lpstr>
      <vt:lpstr>Un processus en 7 étapes</vt:lpstr>
      <vt:lpstr>Et demain ?</vt:lpstr>
      <vt:lpstr>Questions</vt:lpstr>
    </vt:vector>
  </TitlesOfParts>
  <Company>Pyxis Technologies Belgium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160</cp:revision>
  <dcterms:created xsi:type="dcterms:W3CDTF">2016-12-21T15:30:58Z</dcterms:created>
  <dcterms:modified xsi:type="dcterms:W3CDTF">2022-05-24T09:26:16Z</dcterms:modified>
</cp:coreProperties>
</file>